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46"/>
  </p:notesMasterIdLst>
  <p:sldIdLst>
    <p:sldId id="541" r:id="rId11"/>
    <p:sldId id="470" r:id="rId12"/>
    <p:sldId id="353" r:id="rId13"/>
    <p:sldId id="471" r:id="rId14"/>
    <p:sldId id="542" r:id="rId15"/>
    <p:sldId id="543" r:id="rId16"/>
    <p:sldId id="497" r:id="rId17"/>
    <p:sldId id="514" r:id="rId18"/>
    <p:sldId id="516" r:id="rId19"/>
    <p:sldId id="510" r:id="rId20"/>
    <p:sldId id="494" r:id="rId21"/>
    <p:sldId id="537" r:id="rId22"/>
    <p:sldId id="519" r:id="rId23"/>
    <p:sldId id="511" r:id="rId24"/>
    <p:sldId id="522" r:id="rId25"/>
    <p:sldId id="523" r:id="rId26"/>
    <p:sldId id="524" r:id="rId27"/>
    <p:sldId id="529" r:id="rId28"/>
    <p:sldId id="525" r:id="rId29"/>
    <p:sldId id="526" r:id="rId30"/>
    <p:sldId id="527" r:id="rId31"/>
    <p:sldId id="528" r:id="rId32"/>
    <p:sldId id="531" r:id="rId33"/>
    <p:sldId id="530" r:id="rId34"/>
    <p:sldId id="532" r:id="rId35"/>
    <p:sldId id="533" r:id="rId36"/>
    <p:sldId id="534" r:id="rId37"/>
    <p:sldId id="535" r:id="rId38"/>
    <p:sldId id="538" r:id="rId39"/>
    <p:sldId id="536" r:id="rId40"/>
    <p:sldId id="539" r:id="rId41"/>
    <p:sldId id="540" r:id="rId42"/>
    <p:sldId id="544" r:id="rId43"/>
    <p:sldId id="505" r:id="rId44"/>
    <p:sldId id="297" r:id="rId45"/>
  </p:sldIdLst>
  <p:sldSz cx="12190413" cy="6859588"/>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7C80"/>
    <a:srgbClr val="4083AE"/>
    <a:srgbClr val="F7713C"/>
    <a:srgbClr val="3296A8"/>
    <a:srgbClr val="6D8AAB"/>
    <a:srgbClr val="31709C"/>
    <a:srgbClr val="7697B3"/>
    <a:srgbClr val="6FA094"/>
    <a:srgbClr val="94BCB4"/>
    <a:srgbClr val="595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2" autoAdjust="0"/>
    <p:restoredTop sz="97778" autoAdjust="0"/>
  </p:normalViewPr>
  <p:slideViewPr>
    <p:cSldViewPr snapToGrid="0" showGuides="1">
      <p:cViewPr>
        <p:scale>
          <a:sx n="70" d="100"/>
          <a:sy n="70" d="100"/>
        </p:scale>
        <p:origin x="-72" y="-96"/>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60"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pPr/>
              <a:t>2021/9/11</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pPr/>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a:t>
            </a:fld>
            <a:endParaRPr lang="zh-CN" altLang="en-US"/>
          </a:p>
        </p:txBody>
      </p:sp>
    </p:spTree>
    <p:extLst>
      <p:ext uri="{BB962C8B-B14F-4D97-AF65-F5344CB8AC3E}">
        <p14:creationId xmlns:p14="http://schemas.microsoft.com/office/powerpoint/2010/main"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14</a:t>
            </a:fld>
            <a:endParaRPr lang="zh-CN" altLang="en-US"/>
          </a:p>
        </p:txBody>
      </p:sp>
    </p:spTree>
    <p:extLst>
      <p:ext uri="{BB962C8B-B14F-4D97-AF65-F5344CB8AC3E}">
        <p14:creationId xmlns:p14="http://schemas.microsoft.com/office/powerpoint/2010/main" val="1595030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34</a:t>
            </a:fld>
            <a:endParaRPr lang="zh-CN" altLang="en-US"/>
          </a:p>
        </p:txBody>
      </p:sp>
    </p:spTree>
    <p:extLst>
      <p:ext uri="{BB962C8B-B14F-4D97-AF65-F5344CB8AC3E}">
        <p14:creationId xmlns:p14="http://schemas.microsoft.com/office/powerpoint/2010/main" val="395648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35</a:t>
            </a:fld>
            <a:endParaRPr lang="zh-CN" altLang="en-US"/>
          </a:p>
        </p:txBody>
      </p:sp>
    </p:spTree>
    <p:extLst>
      <p:ext uri="{BB962C8B-B14F-4D97-AF65-F5344CB8AC3E}">
        <p14:creationId xmlns:p14="http://schemas.microsoft.com/office/powerpoint/2010/main" val="38192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3</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4</a:t>
            </a:fld>
            <a:endParaRPr lang="zh-CN" altLang="en-US"/>
          </a:p>
        </p:txBody>
      </p:sp>
    </p:spTree>
    <p:extLst>
      <p:ext uri="{BB962C8B-B14F-4D97-AF65-F5344CB8AC3E}">
        <p14:creationId xmlns:p14="http://schemas.microsoft.com/office/powerpoint/2010/main" val="159503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7</a:t>
            </a:fld>
            <a:endParaRPr lang="zh-CN" altLang="en-US"/>
          </a:p>
        </p:txBody>
      </p:sp>
    </p:spTree>
    <p:extLst>
      <p:ext uri="{BB962C8B-B14F-4D97-AF65-F5344CB8AC3E}">
        <p14:creationId xmlns:p14="http://schemas.microsoft.com/office/powerpoint/2010/main" val="1908837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8</a:t>
            </a:fld>
            <a:endParaRPr lang="zh-CN" altLang="en-US"/>
          </a:p>
        </p:txBody>
      </p:sp>
    </p:spTree>
    <p:extLst>
      <p:ext uri="{BB962C8B-B14F-4D97-AF65-F5344CB8AC3E}">
        <p14:creationId xmlns:p14="http://schemas.microsoft.com/office/powerpoint/2010/main" val="1920469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9</a:t>
            </a:fld>
            <a:endParaRPr lang="zh-CN" altLang="en-US"/>
          </a:p>
        </p:txBody>
      </p:sp>
    </p:spTree>
    <p:extLst>
      <p:ext uri="{BB962C8B-B14F-4D97-AF65-F5344CB8AC3E}">
        <p14:creationId xmlns:p14="http://schemas.microsoft.com/office/powerpoint/2010/main" val="1920469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10</a:t>
            </a:fld>
            <a:endParaRPr lang="zh-CN" altLang="en-US"/>
          </a:p>
        </p:txBody>
      </p:sp>
    </p:spTree>
    <p:extLst>
      <p:ext uri="{BB962C8B-B14F-4D97-AF65-F5344CB8AC3E}">
        <p14:creationId xmlns:p14="http://schemas.microsoft.com/office/powerpoint/2010/main" val="1595030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11</a:t>
            </a:fld>
            <a:endParaRPr lang="zh-CN" altLang="en-US"/>
          </a:p>
        </p:txBody>
      </p:sp>
    </p:spTree>
    <p:extLst>
      <p:ext uri="{BB962C8B-B14F-4D97-AF65-F5344CB8AC3E}">
        <p14:creationId xmlns:p14="http://schemas.microsoft.com/office/powerpoint/2010/main" val="553458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13</a:t>
            </a:fld>
            <a:endParaRPr lang="zh-CN" altLang="en-US"/>
          </a:p>
        </p:txBody>
      </p:sp>
    </p:spTree>
    <p:extLst>
      <p:ext uri="{BB962C8B-B14F-4D97-AF65-F5344CB8AC3E}">
        <p14:creationId xmlns:p14="http://schemas.microsoft.com/office/powerpoint/2010/main" val="553458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2021/9/11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036915558"/>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2021/9/11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7377002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2021/9/11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292723526"/>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11/09/2021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11/09/2021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11/09/2021</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11/09/2021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11/09/2021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11/09/2021</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11/09/2021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11/09/2021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2021/9/11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87567866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11/09/2021</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11/09/2021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11/09/2021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11/09/2021</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11/09/2021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11/09/2021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11/09/2021</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11/09/2021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11/09/2021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11/09/2021</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2021/9/11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568261975"/>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11/09/2021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11/09/2021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11/09/2021</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11/09/2021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11/09/2021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11/09/2021</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9/11/2021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9/11/2021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9/11/2021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9/11/2021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2021/9/11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828902318"/>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9/11/2021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9/11/2021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9/11/2021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9/11/2021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9/11/2021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9/11/2021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9/11/2021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pPr/>
              <a:t>2021/9/11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59191107"/>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pPr/>
              <a:t>2021/9/11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6875046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pPr/>
              <a:t>2021/9/11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239858109"/>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2021/9/11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2088435494"/>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2021/9/11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2226505172"/>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pPr/>
              <a:t>2021/9/11</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9/11/2021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11/09/2021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11/09/2021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11/09/2021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11/09/2021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11/09/2021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11/09/2021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11/09/2021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11/09/2021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1.mp3"/><Relationship Id="rId7" Type="http://schemas.openxmlformats.org/officeDocument/2006/relationships/image" Target="../media/image5.jpeg"/><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43.xml"/><Relationship Id="rId4"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3.xml"/><Relationship Id="rId1" Type="http://schemas.openxmlformats.org/officeDocument/2006/relationships/tags" Target="../tags/tag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46156" y="2006227"/>
            <a:ext cx="1069984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Bố</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mẹ</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tôi</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hào</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hứng</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mua</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sắm</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cho</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em</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gái</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tôi</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tất</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cả</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những</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gì</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cần</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cho</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công</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việc</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vẽ</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Chú</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Tiến</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Lê</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tặng</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đồng</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nghiệp</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hẳn</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hộp</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màu</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ngoại</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xịn</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Chỉ</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mặt</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Mèo</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không</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thay</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đổi</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Lúc</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nào</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cũng</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lem</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nhem</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bị</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tôi</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quát</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thì</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xịu</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xuống</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miệng</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dẩu</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Tôi</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từng</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thấy</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nó</a:t>
            </a:r>
            <a:r>
              <a:rPr kumimoji="0" lang="en-US" sz="3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rất</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ngộ</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với</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vẻ</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mặt</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ấy</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Nhưng</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đấy</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trước</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kia</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Bây</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giờ</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tôi</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cảm</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thấy</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như</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nó</a:t>
            </a:r>
            <a:r>
              <a:rPr kumimoji="0" lang="en-US" sz="3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chọc</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tức</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tôi</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1"/>
          <p:cNvSpPr>
            <a:spLocks noChangeArrowheads="1"/>
          </p:cNvSpPr>
          <p:nvPr/>
        </p:nvSpPr>
        <p:spPr bwMode="auto">
          <a:xfrm>
            <a:off x="2470253" y="452658"/>
            <a:ext cx="7710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Tìm</a:t>
            </a:r>
            <a:r>
              <a:rPr kumimoji="0" lang="en-US" sz="3600" b="1"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1" u="none"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và</a:t>
            </a:r>
            <a:r>
              <a:rPr kumimoji="0" lang="en-US" sz="3600" b="1"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1" u="none"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xác</a:t>
            </a:r>
            <a:r>
              <a:rPr kumimoji="0" lang="en-US" sz="3600" b="1"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1" u="none"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định</a:t>
            </a:r>
            <a:r>
              <a:rPr kumimoji="0" lang="en-US" sz="3600" b="1"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1" u="none"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kiểu</a:t>
            </a:r>
            <a:r>
              <a:rPr kumimoji="0" lang="en-US" sz="3600" b="1"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1" u="none"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từ</a:t>
            </a:r>
            <a:r>
              <a:rPr kumimoji="0" lang="en-US" sz="3600" b="1"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1" u="none"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láy</a:t>
            </a:r>
            <a:r>
              <a:rPr kumimoji="0" lang="en-US" sz="3600" b="1"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1" u="none"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trong</a:t>
            </a:r>
            <a:r>
              <a:rPr kumimoji="0" lang="en-US" sz="3600" b="1"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1" u="none"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đoạn</a:t>
            </a:r>
            <a:r>
              <a:rPr kumimoji="0" lang="en-US" sz="3600" b="1"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1" u="none"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văn</a:t>
            </a:r>
            <a:r>
              <a:rPr kumimoji="0" lang="en-US" sz="3600" b="1"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1" u="none"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sau</a:t>
            </a:r>
            <a:r>
              <a:rPr kumimoji="0" lang="en-US" sz="3600" b="1"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en-US" sz="4400" b="1"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2281445" y="5515976"/>
            <a:ext cx="1069984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lem</a:t>
            </a: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nhem</a:t>
            </a:r>
            <a:r>
              <a:rPr lang="en-US" sz="3200" i="1" dirty="0" smtClean="0">
                <a:latin typeface="Times New Roman" pitchFamily="18" charset="0"/>
                <a:ea typeface="Times New Roman" pitchFamily="18" charset="0"/>
                <a:cs typeface="Times New Roman" pitchFamily="18" charset="0"/>
              </a:rPr>
              <a:t> </a:t>
            </a:r>
            <a:r>
              <a:rPr lang="en-US" sz="3200" i="1" dirty="0" smtClean="0">
                <a:latin typeface="Times New Roman" pitchFamily="18" charset="0"/>
                <a:ea typeface="Times New Roman" pitchFamily="18" charset="0"/>
                <a:cs typeface="Times New Roman" pitchFamily="18" charset="0"/>
                <a:sym typeface="Wingdings" pitchFamily="2" charset="2"/>
              </a:rPr>
              <a:t> </a:t>
            </a:r>
            <a:r>
              <a:rPr lang="en-US" sz="3200" dirty="0" err="1" smtClean="0">
                <a:latin typeface="Times New Roman" pitchFamily="18" charset="0"/>
                <a:ea typeface="Times New Roman" pitchFamily="18" charset="0"/>
                <a:cs typeface="Times New Roman" pitchFamily="18" charset="0"/>
                <a:sym typeface="Wingdings" pitchFamily="2" charset="2"/>
              </a:rPr>
              <a:t>Từ</a:t>
            </a:r>
            <a:r>
              <a:rPr lang="en-US" sz="3200" dirty="0" smtClean="0">
                <a:latin typeface="Times New Roman" pitchFamily="18" charset="0"/>
                <a:ea typeface="Times New Roman" pitchFamily="18" charset="0"/>
                <a:cs typeface="Times New Roman" pitchFamily="18" charset="0"/>
                <a:sym typeface="Wingdings" pitchFamily="2" charset="2"/>
              </a:rPr>
              <a:t> </a:t>
            </a:r>
            <a:r>
              <a:rPr lang="en-US" sz="3200" dirty="0" err="1" smtClean="0">
                <a:latin typeface="Times New Roman" pitchFamily="18" charset="0"/>
                <a:ea typeface="Times New Roman" pitchFamily="18" charset="0"/>
                <a:cs typeface="Times New Roman" pitchFamily="18" charset="0"/>
                <a:sym typeface="Wingdings" pitchFamily="2" charset="2"/>
              </a:rPr>
              <a:t>láy</a:t>
            </a:r>
            <a:r>
              <a:rPr lang="en-US" sz="3200" dirty="0" smtClean="0">
                <a:latin typeface="Times New Roman" pitchFamily="18" charset="0"/>
                <a:ea typeface="Times New Roman" pitchFamily="18" charset="0"/>
                <a:cs typeface="Times New Roman" pitchFamily="18" charset="0"/>
                <a:sym typeface="Wingdings" pitchFamily="2" charset="2"/>
              </a:rPr>
              <a:t> </a:t>
            </a:r>
            <a:r>
              <a:rPr lang="en-US" sz="3200" dirty="0" err="1" smtClean="0">
                <a:latin typeface="Times New Roman" pitchFamily="18" charset="0"/>
                <a:ea typeface="Times New Roman" pitchFamily="18" charset="0"/>
                <a:cs typeface="Times New Roman" pitchFamily="18" charset="0"/>
                <a:sym typeface="Wingdings" pitchFamily="2" charset="2"/>
              </a:rPr>
              <a:t>bộ</a:t>
            </a:r>
            <a:r>
              <a:rPr lang="en-US" sz="3200" dirty="0" smtClean="0">
                <a:latin typeface="Times New Roman" pitchFamily="18" charset="0"/>
                <a:ea typeface="Times New Roman" pitchFamily="18" charset="0"/>
                <a:cs typeface="Times New Roman" pitchFamily="18" charset="0"/>
                <a:sym typeface="Wingdings" pitchFamily="2" charset="2"/>
              </a:rPr>
              <a:t> </a:t>
            </a:r>
            <a:r>
              <a:rPr lang="en-US" sz="3200" dirty="0" err="1" smtClean="0">
                <a:latin typeface="Times New Roman" pitchFamily="18" charset="0"/>
                <a:ea typeface="Times New Roman" pitchFamily="18" charset="0"/>
                <a:cs typeface="Times New Roman" pitchFamily="18" charset="0"/>
                <a:sym typeface="Wingdings" pitchFamily="2" charset="2"/>
              </a:rPr>
              <a:t>phận</a:t>
            </a:r>
            <a:endParaRPr kumimoji="0" lang="en-US" sz="40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ctangle 1"/>
          <p:cNvSpPr>
            <a:spLocks noChangeArrowheads="1"/>
          </p:cNvSpPr>
          <p:nvPr/>
        </p:nvSpPr>
        <p:spPr bwMode="auto">
          <a:xfrm>
            <a:off x="2800074" y="478008"/>
            <a:ext cx="7710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nl-NL" sz="3600" b="1" dirty="0" smtClean="0">
                <a:solidFill>
                  <a:srgbClr val="FF0000"/>
                </a:solidFill>
                <a:latin typeface="Times New Roman" pitchFamily="18" charset="0"/>
                <a:cs typeface="Times New Roman" pitchFamily="18" charset="0"/>
              </a:rPr>
              <a:t>Từ </a:t>
            </a:r>
            <a:r>
              <a:rPr lang="nl-NL" sz="3600" b="1" i="1" u="sng" dirty="0" smtClean="0">
                <a:solidFill>
                  <a:srgbClr val="FF0000"/>
                </a:solidFill>
                <a:latin typeface="Times New Roman" pitchFamily="18" charset="0"/>
                <a:cs typeface="Times New Roman" pitchFamily="18" charset="0"/>
              </a:rPr>
              <a:t>nó</a:t>
            </a:r>
            <a:r>
              <a:rPr lang="nl-NL" sz="3600" b="1" dirty="0" smtClean="0">
                <a:solidFill>
                  <a:srgbClr val="FF0000"/>
                </a:solidFill>
                <a:latin typeface="Times New Roman" pitchFamily="18" charset="0"/>
                <a:cs typeface="Times New Roman" pitchFamily="18" charset="0"/>
              </a:rPr>
              <a:t> chỉ đối tượng nào được nhắc đến trong đoạn văn?</a:t>
            </a:r>
            <a:endParaRPr kumimoji="0" lang="en-US" sz="4400" b="1"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7" name="Rectangle 1"/>
          <p:cNvSpPr>
            <a:spLocks noChangeArrowheads="1"/>
          </p:cNvSpPr>
          <p:nvPr/>
        </p:nvSpPr>
        <p:spPr bwMode="auto">
          <a:xfrm>
            <a:off x="2884221" y="5461732"/>
            <a:ext cx="570022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Nó</a:t>
            </a:r>
            <a:r>
              <a:rPr kumimoji="0" lang="en-US" sz="3200" b="0"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sz="3200" b="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cô</a:t>
            </a:r>
            <a:r>
              <a:rPr kumimoji="0" lang="en-US" sz="3200" b="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em</a:t>
            </a:r>
            <a:r>
              <a:rPr kumimoji="0" lang="en-US" sz="3200" b="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gái</a:t>
            </a:r>
            <a:r>
              <a:rPr kumimoji="0" lang="en-US" sz="3200" b="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Kiều</a:t>
            </a:r>
            <a:r>
              <a:rPr kumimoji="0" lang="en-US" sz="3200" b="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Phương</a:t>
            </a:r>
            <a:endParaRPr kumimoji="0" lang="en-US" sz="4000" b="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5"/>
                                        </p:tgtEl>
                                        <p:attrNameLst>
                                          <p:attrName>style.visibility</p:attrName>
                                        </p:attrNameLst>
                                      </p:cBhvr>
                                      <p:to>
                                        <p:strVal val="visible"/>
                                      </p:to>
                                    </p:set>
                                    <p:animEffect transition="in" filter="blinds(horizontal)">
                                      <p:cBhvr>
                                        <p:cTn id="12" dur="500"/>
                                        <p:tgtEl>
                                          <p:spTgt spid="1025"/>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3" presetClass="exit" presetSubtype="10" fill="hold" grpId="1" nodeType="withEffect">
                                  <p:stCondLst>
                                    <p:cond delay="0"/>
                                  </p:stCondLst>
                                  <p:childTnLst>
                                    <p:animEffect transition="out" filter="blinds(horizontal)">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strVal val="#ppt_w*0.70"/>
                                          </p:val>
                                        </p:tav>
                                        <p:tav tm="100000">
                                          <p:val>
                                            <p:strVal val="#ppt_w"/>
                                          </p:val>
                                        </p:tav>
                                      </p:tavLst>
                                    </p:anim>
                                    <p:anim calcmode="lin" valueType="num">
                                      <p:cBhvr>
                                        <p:cTn id="38" dur="1000" fill="hold"/>
                                        <p:tgtEl>
                                          <p:spTgt spid="7"/>
                                        </p:tgtEl>
                                        <p:attrNameLst>
                                          <p:attrName>ppt_h</p:attrName>
                                        </p:attrNameLst>
                                      </p:cBhvr>
                                      <p:tavLst>
                                        <p:tav tm="0">
                                          <p:val>
                                            <p:strVal val="#ppt_h"/>
                                          </p:val>
                                        </p:tav>
                                        <p:tav tm="100000">
                                          <p:val>
                                            <p:strVal val="#ppt_h"/>
                                          </p:val>
                                        </p:tav>
                                      </p:tavLst>
                                    </p:anim>
                                    <p:animEffect transition="in" filter="fade">
                                      <p:cBhvr>
                                        <p:cTn id="39" dur="1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1" nodeType="clickEffect">
                                  <p:stCondLst>
                                    <p:cond delay="0"/>
                                  </p:stCondLst>
                                  <p:childTnLst>
                                    <p:animEffect transition="out" filter="blinds(horizontal)">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4" grpId="0"/>
      <p:bldP spid="4" grpId="1"/>
      <p:bldP spid="5" grpId="0"/>
      <p:bldP spid="5" grpId="1"/>
      <p:bldP spid="6" grpId="0"/>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570FA5F0-B291-41C7-953E-E4678068F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31" name="标题 1">
            <a:extLst>
              <a:ext uri="{FF2B5EF4-FFF2-40B4-BE49-F238E27FC236}">
                <a16:creationId xmlns="" xmlns:a16="http://schemas.microsoft.com/office/drawing/2014/main" id="{87B1D143-0B4E-4BC0-A219-4837373C1E98}"/>
              </a:ext>
            </a:extLst>
          </p:cNvPr>
          <p:cNvSpPr txBox="1">
            <a:spLocks/>
          </p:cNvSpPr>
          <p:nvPr/>
        </p:nvSpPr>
        <p:spPr>
          <a:xfrm>
            <a:off x="3498705" y="1687672"/>
            <a:ext cx="4623486" cy="829469"/>
          </a:xfrm>
          <a:prstGeom prst="rect">
            <a:avLst/>
          </a:prstGeom>
        </p:spPr>
        <p:txBody>
          <a:bodyPr rtlCol="0"/>
          <a:lstStyle>
            <a:lvl1pPr algn="ctr" defTabSz="1219170" rtl="0" eaLnBrk="1" latinLnBrk="0" hangingPunct="1">
              <a:spcBef>
                <a:spcPct val="0"/>
              </a:spcBef>
              <a:buNone/>
              <a:defRPr sz="5900" kern="1200">
                <a:solidFill>
                  <a:schemeClr val="tx1"/>
                </a:solidFill>
                <a:latin typeface="+mj-lt"/>
                <a:ea typeface="+mj-ea"/>
                <a:cs typeface="+mj-cs"/>
              </a:defRPr>
            </a:lvl1pPr>
          </a:lstStyle>
          <a:p>
            <a:pPr>
              <a:defRPr/>
            </a:pPr>
            <a:r>
              <a:rPr lang="en-US" altLang="zh-CN" sz="6600" spc="600" dirty="0" smtClean="0">
                <a:solidFill>
                  <a:srgbClr val="427C80"/>
                </a:solidFill>
                <a:latin typeface="Times New Roman" pitchFamily="18" charset="0"/>
                <a:ea typeface="华文新魏" panose="02010800040101010101" pitchFamily="2" charset="-122"/>
                <a:cs typeface="Times New Roman" pitchFamily="18" charset="0"/>
              </a:rPr>
              <a:t>II. </a:t>
            </a:r>
            <a:r>
              <a:rPr lang="en-US" altLang="zh-CN" sz="6600" spc="600" dirty="0" err="1" smtClean="0">
                <a:solidFill>
                  <a:schemeClr val="accent1">
                    <a:lumMod val="75000"/>
                  </a:schemeClr>
                </a:solidFill>
                <a:latin typeface="Times New Roman" pitchFamily="18" charset="0"/>
                <a:ea typeface="华文新魏" panose="02010800040101010101" pitchFamily="2" charset="-122"/>
                <a:cs typeface="Times New Roman" pitchFamily="18" charset="0"/>
              </a:rPr>
              <a:t>Các</a:t>
            </a:r>
            <a:r>
              <a:rPr lang="en-US" altLang="zh-CN" sz="6600" spc="600" dirty="0" smtClean="0">
                <a:solidFill>
                  <a:schemeClr val="accent1">
                    <a:lumMod val="75000"/>
                  </a:schemeClr>
                </a:solidFill>
                <a:latin typeface="Times New Roman" pitchFamily="18" charset="0"/>
                <a:ea typeface="华文新魏" panose="02010800040101010101" pitchFamily="2" charset="-122"/>
                <a:cs typeface="Times New Roman" pitchFamily="18" charset="0"/>
              </a:rPr>
              <a:t> </a:t>
            </a:r>
            <a:r>
              <a:rPr lang="en-US" altLang="zh-CN" sz="6600" spc="600" dirty="0" err="1" smtClean="0">
                <a:solidFill>
                  <a:schemeClr val="accent1">
                    <a:lumMod val="75000"/>
                  </a:schemeClr>
                </a:solidFill>
                <a:latin typeface="Times New Roman" pitchFamily="18" charset="0"/>
                <a:ea typeface="华文新魏" panose="02010800040101010101" pitchFamily="2" charset="-122"/>
                <a:cs typeface="Times New Roman" pitchFamily="18" charset="0"/>
              </a:rPr>
              <a:t>loại</a:t>
            </a:r>
            <a:r>
              <a:rPr lang="en-US" altLang="zh-CN" sz="6600" spc="600" dirty="0" smtClean="0">
                <a:solidFill>
                  <a:schemeClr val="accent1">
                    <a:lumMod val="75000"/>
                  </a:schemeClr>
                </a:solidFill>
                <a:latin typeface="Times New Roman" pitchFamily="18" charset="0"/>
                <a:ea typeface="华文新魏" panose="02010800040101010101" pitchFamily="2" charset="-122"/>
                <a:cs typeface="Times New Roman" pitchFamily="18" charset="0"/>
              </a:rPr>
              <a:t> </a:t>
            </a:r>
            <a:r>
              <a:rPr lang="en-US" altLang="zh-CN" sz="6600" spc="600" dirty="0" err="1" smtClean="0">
                <a:solidFill>
                  <a:schemeClr val="accent1">
                    <a:lumMod val="75000"/>
                  </a:schemeClr>
                </a:solidFill>
                <a:latin typeface="Times New Roman" pitchFamily="18" charset="0"/>
                <a:ea typeface="华文新魏" panose="02010800040101010101" pitchFamily="2" charset="-122"/>
                <a:cs typeface="Times New Roman" pitchFamily="18" charset="0"/>
              </a:rPr>
              <a:t>đại</a:t>
            </a:r>
            <a:r>
              <a:rPr lang="en-US" altLang="zh-CN" sz="6600" spc="600" dirty="0" smtClean="0">
                <a:solidFill>
                  <a:schemeClr val="accent1">
                    <a:lumMod val="75000"/>
                  </a:schemeClr>
                </a:solidFill>
                <a:latin typeface="Times New Roman" pitchFamily="18" charset="0"/>
                <a:ea typeface="华文新魏" panose="02010800040101010101" pitchFamily="2" charset="-122"/>
                <a:cs typeface="Times New Roman" pitchFamily="18" charset="0"/>
              </a:rPr>
              <a:t> </a:t>
            </a:r>
            <a:r>
              <a:rPr lang="en-US" altLang="zh-CN" sz="6600" spc="600" dirty="0" err="1" smtClean="0">
                <a:solidFill>
                  <a:schemeClr val="accent1">
                    <a:lumMod val="75000"/>
                  </a:schemeClr>
                </a:solidFill>
                <a:latin typeface="Times New Roman" pitchFamily="18" charset="0"/>
                <a:ea typeface="华文新魏" panose="02010800040101010101" pitchFamily="2" charset="-122"/>
                <a:cs typeface="Times New Roman" pitchFamily="18" charset="0"/>
              </a:rPr>
              <a:t>từ</a:t>
            </a:r>
            <a:r>
              <a:rPr lang="en-US" altLang="zh-CN" sz="6600" spc="600" dirty="0" smtClean="0">
                <a:solidFill>
                  <a:schemeClr val="accent1">
                    <a:lumMod val="75000"/>
                  </a:schemeClr>
                </a:solidFill>
                <a:latin typeface="Times New Roman" pitchFamily="18" charset="0"/>
                <a:ea typeface="华文新魏" panose="02010800040101010101" pitchFamily="2" charset="-122"/>
                <a:cs typeface="Times New Roman" pitchFamily="18" charset="0"/>
              </a:rPr>
              <a:t>?</a:t>
            </a:r>
            <a:endParaRPr lang="zh-CN" altLang="en-US" sz="6600" spc="600" dirty="0">
              <a:solidFill>
                <a:schemeClr val="accent1">
                  <a:lumMod val="75000"/>
                </a:schemeClr>
              </a:solidFill>
              <a:latin typeface="Times New Roman" pitchFamily="18" charset="0"/>
              <a:ea typeface="华文新魏" panose="02010800040101010101" pitchFamily="2" charset="-122"/>
              <a:cs typeface="Times New Roman" pitchFamily="18" charset="0"/>
            </a:endParaRPr>
          </a:p>
        </p:txBody>
      </p:sp>
    </p:spTree>
    <p:extLst>
      <p:ext uri="{BB962C8B-B14F-4D97-AF65-F5344CB8AC3E}">
        <p14:creationId xmlns:p14="http://schemas.microsoft.com/office/powerpoint/2010/main" val="80480406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anim calcmode="lin" valueType="num">
                                      <p:cBhvr>
                                        <p:cTn id="12" dur="500" fill="hold"/>
                                        <p:tgtEl>
                                          <p:spTgt spid="31"/>
                                        </p:tgtEl>
                                        <p:attrNameLst>
                                          <p:attrName>ppt_x</p:attrName>
                                        </p:attrNameLst>
                                      </p:cBhvr>
                                      <p:tavLst>
                                        <p:tav tm="0">
                                          <p:val>
                                            <p:strVal val="#ppt_x"/>
                                          </p:val>
                                        </p:tav>
                                        <p:tav tm="100000">
                                          <p:val>
                                            <p:strVal val="#ppt_x"/>
                                          </p:val>
                                        </p:tav>
                                      </p:tavLst>
                                    </p:anim>
                                    <p:anim calcmode="lin" valueType="num">
                                      <p:cBhvr>
                                        <p:cTn id="1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 xmlns:a16="http://schemas.microsoft.com/office/drawing/2014/main" id="{F0FC0F70-AC76-4EA2-86EB-0B407A4ACBB5}"/>
              </a:ext>
            </a:extLst>
          </p:cNvPr>
          <p:cNvGrpSpPr/>
          <p:nvPr/>
        </p:nvGrpSpPr>
        <p:grpSpPr>
          <a:xfrm>
            <a:off x="0" y="81016"/>
            <a:ext cx="12190413" cy="967637"/>
            <a:chOff x="0" y="408676"/>
            <a:chExt cx="12190413" cy="967637"/>
          </a:xfrm>
        </p:grpSpPr>
        <p:sp>
          <p:nvSpPr>
            <p:cNvPr id="11" name="矩形 10">
              <a:extLst>
                <a:ext uri="{FF2B5EF4-FFF2-40B4-BE49-F238E27FC236}">
                  <a16:creationId xmlns="" xmlns:a16="http://schemas.microsoft.com/office/drawing/2014/main" id="{84C0791A-6676-4043-BBF1-DD2993D19C98}"/>
                </a:ext>
              </a:extLst>
            </p:cNvPr>
            <p:cNvSpPr/>
            <p:nvPr/>
          </p:nvSpPr>
          <p:spPr>
            <a:xfrm flipV="1">
              <a:off x="0" y="1330594"/>
              <a:ext cx="12190413" cy="45719"/>
            </a:xfrm>
            <a:prstGeom prst="rect">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2917372" y="408676"/>
              <a:ext cx="66185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6000" b="1" dirty="0" smtClean="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1. </a:t>
              </a:r>
              <a:r>
                <a:rPr lang="en-US" altLang="zh-CN" sz="6000" b="1" dirty="0" err="1" smtClean="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6000" b="1" dirty="0" smtClean="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6000" b="1" dirty="0" err="1" smtClean="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6000" b="1" dirty="0" smtClean="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6000" b="1" dirty="0" err="1" smtClean="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để</a:t>
              </a:r>
              <a:r>
                <a:rPr lang="en-US" altLang="zh-CN" sz="6000" b="1" dirty="0" smtClean="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6000" b="1" dirty="0" err="1" smtClean="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trỏ</a:t>
              </a:r>
              <a:endParaRPr lang="zh-CN" altLang="en-US" sz="6000" b="1" dirty="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grpSp>
      <p:grpSp>
        <p:nvGrpSpPr>
          <p:cNvPr id="6" name="组合 5">
            <a:extLst>
              <a:ext uri="{FF2B5EF4-FFF2-40B4-BE49-F238E27FC236}">
                <a16:creationId xmlns="" xmlns:a16="http://schemas.microsoft.com/office/drawing/2014/main" id="{082A7FBB-62FE-45EE-A3E4-09F3913C60AD}"/>
              </a:ext>
            </a:extLst>
          </p:cNvPr>
          <p:cNvGrpSpPr/>
          <p:nvPr/>
        </p:nvGrpSpPr>
        <p:grpSpPr>
          <a:xfrm>
            <a:off x="4522183" y="1741753"/>
            <a:ext cx="7365017" cy="3732175"/>
            <a:chOff x="6856711" y="1726180"/>
            <a:chExt cx="7785210" cy="3945104"/>
          </a:xfrm>
        </p:grpSpPr>
        <p:sp>
          <p:nvSpPr>
            <p:cNvPr id="7" name="Rounded Rectangle 12">
              <a:extLst>
                <a:ext uri="{FF2B5EF4-FFF2-40B4-BE49-F238E27FC236}">
                  <a16:creationId xmlns="" xmlns:a16="http://schemas.microsoft.com/office/drawing/2014/main" id="{BAB4188A-CE0D-40C1-B8F4-152D006F1DF4}"/>
                </a:ext>
              </a:extLst>
            </p:cNvPr>
            <p:cNvSpPr/>
            <p:nvPr/>
          </p:nvSpPr>
          <p:spPr>
            <a:xfrm>
              <a:off x="6861191" y="2049184"/>
              <a:ext cx="555844" cy="555843"/>
            </a:xfrm>
            <a:prstGeom prst="roundRect">
              <a:avLst>
                <a:gd name="adj" fmla="val 50000"/>
              </a:avLst>
            </a:prstGeom>
            <a:solidFill>
              <a:srgbClr val="427C8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Roboto condensed"/>
                <a:cs typeface="Roboto condensed"/>
              </a:endParaRPr>
            </a:p>
          </p:txBody>
        </p:sp>
        <p:grpSp>
          <p:nvGrpSpPr>
            <p:cNvPr id="9" name="Group 14">
              <a:extLst>
                <a:ext uri="{FF2B5EF4-FFF2-40B4-BE49-F238E27FC236}">
                  <a16:creationId xmlns="" xmlns:a16="http://schemas.microsoft.com/office/drawing/2014/main" id="{F8F74EA2-4295-4435-93B9-10D6719C0D14}"/>
                </a:ext>
              </a:extLst>
            </p:cNvPr>
            <p:cNvGrpSpPr/>
            <p:nvPr/>
          </p:nvGrpSpPr>
          <p:grpSpPr>
            <a:xfrm>
              <a:off x="7017550" y="2245063"/>
              <a:ext cx="258684" cy="164083"/>
              <a:chOff x="6351" y="0"/>
              <a:chExt cx="490538" cy="311150"/>
            </a:xfrm>
            <a:solidFill>
              <a:schemeClr val="bg1"/>
            </a:solidFill>
          </p:grpSpPr>
          <p:sp>
            <p:nvSpPr>
              <p:cNvPr id="29" name="Freeform 144">
                <a:extLst>
                  <a:ext uri="{FF2B5EF4-FFF2-40B4-BE49-F238E27FC236}">
                    <a16:creationId xmlns="" xmlns:a16="http://schemas.microsoft.com/office/drawing/2014/main" id="{EC2C8B0F-9662-45E9-9349-29F8D17DFE35}"/>
                  </a:ext>
                </a:extLst>
              </p:cNvPr>
              <p:cNvSpPr>
                <a:spLocks noEditPoints="1"/>
              </p:cNvSpPr>
              <p:nvPr/>
            </p:nvSpPr>
            <p:spPr bwMode="auto">
              <a:xfrm>
                <a:off x="6351" y="0"/>
                <a:ext cx="490538" cy="311150"/>
              </a:xfrm>
              <a:custGeom>
                <a:avLst/>
                <a:gdLst>
                  <a:gd name="T0" fmla="*/ 128 w 128"/>
                  <a:gd name="T1" fmla="*/ 39 h 80"/>
                  <a:gd name="T2" fmla="*/ 128 w 128"/>
                  <a:gd name="T3" fmla="*/ 39 h 80"/>
                  <a:gd name="T4" fmla="*/ 127 w 128"/>
                  <a:gd name="T5" fmla="*/ 38 h 80"/>
                  <a:gd name="T6" fmla="*/ 127 w 128"/>
                  <a:gd name="T7" fmla="*/ 38 h 80"/>
                  <a:gd name="T8" fmla="*/ 64 w 128"/>
                  <a:gd name="T9" fmla="*/ 0 h 80"/>
                  <a:gd name="T10" fmla="*/ 0 w 128"/>
                  <a:gd name="T11" fmla="*/ 38 h 80"/>
                  <a:gd name="T12" fmla="*/ 0 w 128"/>
                  <a:gd name="T13" fmla="*/ 38 h 80"/>
                  <a:gd name="T14" fmla="*/ 0 w 128"/>
                  <a:gd name="T15" fmla="*/ 39 h 80"/>
                  <a:gd name="T16" fmla="*/ 0 w 128"/>
                  <a:gd name="T17" fmla="*/ 39 h 80"/>
                  <a:gd name="T18" fmla="*/ 0 w 128"/>
                  <a:gd name="T19" fmla="*/ 40 h 80"/>
                  <a:gd name="T20" fmla="*/ 0 w 128"/>
                  <a:gd name="T21" fmla="*/ 41 h 80"/>
                  <a:gd name="T22" fmla="*/ 0 w 128"/>
                  <a:gd name="T23" fmla="*/ 41 h 80"/>
                  <a:gd name="T24" fmla="*/ 0 w 128"/>
                  <a:gd name="T25" fmla="*/ 42 h 80"/>
                  <a:gd name="T26" fmla="*/ 0 w 128"/>
                  <a:gd name="T27" fmla="*/ 42 h 80"/>
                  <a:gd name="T28" fmla="*/ 64 w 128"/>
                  <a:gd name="T29" fmla="*/ 80 h 80"/>
                  <a:gd name="T30" fmla="*/ 127 w 128"/>
                  <a:gd name="T31" fmla="*/ 42 h 80"/>
                  <a:gd name="T32" fmla="*/ 127 w 128"/>
                  <a:gd name="T33" fmla="*/ 42 h 80"/>
                  <a:gd name="T34" fmla="*/ 128 w 128"/>
                  <a:gd name="T35" fmla="*/ 41 h 80"/>
                  <a:gd name="T36" fmla="*/ 128 w 128"/>
                  <a:gd name="T37" fmla="*/ 41 h 80"/>
                  <a:gd name="T38" fmla="*/ 128 w 128"/>
                  <a:gd name="T39" fmla="*/ 40 h 80"/>
                  <a:gd name="T40" fmla="*/ 128 w 128"/>
                  <a:gd name="T41" fmla="*/ 39 h 80"/>
                  <a:gd name="T42" fmla="*/ 64 w 128"/>
                  <a:gd name="T43" fmla="*/ 72 h 80"/>
                  <a:gd name="T44" fmla="*/ 9 w 128"/>
                  <a:gd name="T45" fmla="*/ 40 h 80"/>
                  <a:gd name="T46" fmla="*/ 64 w 128"/>
                  <a:gd name="T47" fmla="*/ 8 h 80"/>
                  <a:gd name="T48" fmla="*/ 119 w 128"/>
                  <a:gd name="T49" fmla="*/ 40 h 80"/>
                  <a:gd name="T50" fmla="*/ 64 w 128"/>
                  <a:gd name="T51"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80">
                    <a:moveTo>
                      <a:pt x="128" y="39"/>
                    </a:moveTo>
                    <a:cubicBezTo>
                      <a:pt x="128" y="39"/>
                      <a:pt x="128" y="39"/>
                      <a:pt x="128" y="39"/>
                    </a:cubicBezTo>
                    <a:cubicBezTo>
                      <a:pt x="128" y="39"/>
                      <a:pt x="128" y="38"/>
                      <a:pt x="127" y="38"/>
                    </a:cubicBezTo>
                    <a:cubicBezTo>
                      <a:pt x="127" y="38"/>
                      <a:pt x="127" y="38"/>
                      <a:pt x="127" y="38"/>
                    </a:cubicBezTo>
                    <a:cubicBezTo>
                      <a:pt x="116" y="16"/>
                      <a:pt x="91" y="0"/>
                      <a:pt x="64" y="0"/>
                    </a:cubicBezTo>
                    <a:cubicBezTo>
                      <a:pt x="37" y="0"/>
                      <a:pt x="12" y="16"/>
                      <a:pt x="0" y="38"/>
                    </a:cubicBezTo>
                    <a:cubicBezTo>
                      <a:pt x="0" y="38"/>
                      <a:pt x="0" y="38"/>
                      <a:pt x="0" y="38"/>
                    </a:cubicBezTo>
                    <a:cubicBezTo>
                      <a:pt x="0" y="38"/>
                      <a:pt x="0" y="38"/>
                      <a:pt x="0" y="39"/>
                    </a:cubicBezTo>
                    <a:cubicBezTo>
                      <a:pt x="0" y="39"/>
                      <a:pt x="0" y="39"/>
                      <a:pt x="0" y="39"/>
                    </a:cubicBezTo>
                    <a:cubicBezTo>
                      <a:pt x="0" y="39"/>
                      <a:pt x="0" y="40"/>
                      <a:pt x="0" y="40"/>
                    </a:cubicBezTo>
                    <a:cubicBezTo>
                      <a:pt x="0" y="40"/>
                      <a:pt x="0" y="41"/>
                      <a:pt x="0" y="41"/>
                    </a:cubicBezTo>
                    <a:cubicBezTo>
                      <a:pt x="0" y="41"/>
                      <a:pt x="0" y="41"/>
                      <a:pt x="0" y="41"/>
                    </a:cubicBezTo>
                    <a:cubicBezTo>
                      <a:pt x="0" y="41"/>
                      <a:pt x="0" y="41"/>
                      <a:pt x="0" y="42"/>
                    </a:cubicBezTo>
                    <a:cubicBezTo>
                      <a:pt x="0" y="42"/>
                      <a:pt x="0" y="42"/>
                      <a:pt x="0" y="42"/>
                    </a:cubicBezTo>
                    <a:cubicBezTo>
                      <a:pt x="12" y="64"/>
                      <a:pt x="37" y="80"/>
                      <a:pt x="64" y="80"/>
                    </a:cubicBezTo>
                    <a:cubicBezTo>
                      <a:pt x="91" y="80"/>
                      <a:pt x="116" y="64"/>
                      <a:pt x="127" y="42"/>
                    </a:cubicBezTo>
                    <a:cubicBezTo>
                      <a:pt x="127" y="42"/>
                      <a:pt x="127" y="42"/>
                      <a:pt x="127" y="42"/>
                    </a:cubicBezTo>
                    <a:cubicBezTo>
                      <a:pt x="128" y="41"/>
                      <a:pt x="128" y="41"/>
                      <a:pt x="128" y="41"/>
                    </a:cubicBezTo>
                    <a:cubicBezTo>
                      <a:pt x="128" y="41"/>
                      <a:pt x="128" y="41"/>
                      <a:pt x="128" y="41"/>
                    </a:cubicBezTo>
                    <a:cubicBezTo>
                      <a:pt x="128" y="41"/>
                      <a:pt x="128" y="40"/>
                      <a:pt x="128" y="40"/>
                    </a:cubicBezTo>
                    <a:cubicBezTo>
                      <a:pt x="128" y="40"/>
                      <a:pt x="128" y="39"/>
                      <a:pt x="128" y="39"/>
                    </a:cubicBezTo>
                    <a:close/>
                    <a:moveTo>
                      <a:pt x="64" y="72"/>
                    </a:moveTo>
                    <a:cubicBezTo>
                      <a:pt x="41" y="72"/>
                      <a:pt x="19" y="59"/>
                      <a:pt x="9" y="40"/>
                    </a:cubicBezTo>
                    <a:cubicBezTo>
                      <a:pt x="20" y="21"/>
                      <a:pt x="41" y="8"/>
                      <a:pt x="64" y="8"/>
                    </a:cubicBezTo>
                    <a:cubicBezTo>
                      <a:pt x="86" y="8"/>
                      <a:pt x="108" y="21"/>
                      <a:pt x="119" y="40"/>
                    </a:cubicBezTo>
                    <a:cubicBezTo>
                      <a:pt x="108" y="59"/>
                      <a:pt x="86" y="72"/>
                      <a:pt x="64"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a:latin typeface="Roboto condensed"/>
                  <a:ea typeface="+mn-ea"/>
                  <a:cs typeface="Roboto condensed"/>
                </a:endParaRPr>
              </a:p>
            </p:txBody>
          </p:sp>
          <p:sp>
            <p:nvSpPr>
              <p:cNvPr id="30" name="Freeform 145">
                <a:extLst>
                  <a:ext uri="{FF2B5EF4-FFF2-40B4-BE49-F238E27FC236}">
                    <a16:creationId xmlns="" xmlns:a16="http://schemas.microsoft.com/office/drawing/2014/main" id="{C82BDC41-C7FD-4A03-B3FF-EFA69E51B19B}"/>
                  </a:ext>
                </a:extLst>
              </p:cNvPr>
              <p:cNvSpPr>
                <a:spLocks/>
              </p:cNvSpPr>
              <p:nvPr/>
            </p:nvSpPr>
            <p:spPr bwMode="auto">
              <a:xfrm>
                <a:off x="190501" y="93663"/>
                <a:ext cx="68263" cy="69850"/>
              </a:xfrm>
              <a:custGeom>
                <a:avLst/>
                <a:gdLst>
                  <a:gd name="T0" fmla="*/ 16 w 18"/>
                  <a:gd name="T1" fmla="*/ 0 h 18"/>
                  <a:gd name="T2" fmla="*/ 16 w 18"/>
                  <a:gd name="T3" fmla="*/ 0 h 18"/>
                  <a:gd name="T4" fmla="*/ 0 w 18"/>
                  <a:gd name="T5" fmla="*/ 16 h 18"/>
                  <a:gd name="T6" fmla="*/ 2 w 18"/>
                  <a:gd name="T7" fmla="*/ 18 h 18"/>
                  <a:gd name="T8" fmla="*/ 4 w 18"/>
                  <a:gd name="T9" fmla="*/ 16 h 18"/>
                  <a:gd name="T10" fmla="*/ 16 w 18"/>
                  <a:gd name="T11" fmla="*/ 4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16" y="0"/>
                      <a:pt x="16" y="0"/>
                      <a:pt x="16" y="0"/>
                    </a:cubicBezTo>
                    <a:cubicBezTo>
                      <a:pt x="7" y="0"/>
                      <a:pt x="0" y="7"/>
                      <a:pt x="0" y="16"/>
                    </a:cubicBezTo>
                    <a:cubicBezTo>
                      <a:pt x="0" y="17"/>
                      <a:pt x="1" y="18"/>
                      <a:pt x="2" y="18"/>
                    </a:cubicBezTo>
                    <a:cubicBezTo>
                      <a:pt x="3" y="18"/>
                      <a:pt x="4" y="17"/>
                      <a:pt x="4" y="16"/>
                    </a:cubicBezTo>
                    <a:cubicBezTo>
                      <a:pt x="4" y="9"/>
                      <a:pt x="9" y="4"/>
                      <a:pt x="16" y="4"/>
                    </a:cubicBezTo>
                    <a:cubicBezTo>
                      <a:pt x="16" y="4"/>
                      <a:pt x="16"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a:latin typeface="Roboto condensed"/>
                  <a:ea typeface="+mn-ea"/>
                  <a:cs typeface="Roboto condensed"/>
                </a:endParaRPr>
              </a:p>
            </p:txBody>
          </p:sp>
          <p:sp>
            <p:nvSpPr>
              <p:cNvPr id="31" name="Freeform 146">
                <a:extLst>
                  <a:ext uri="{FF2B5EF4-FFF2-40B4-BE49-F238E27FC236}">
                    <a16:creationId xmlns="" xmlns:a16="http://schemas.microsoft.com/office/drawing/2014/main" id="{73CE49C4-2A9B-42E3-ADDD-A49C328CBE80}"/>
                  </a:ext>
                </a:extLst>
              </p:cNvPr>
              <p:cNvSpPr>
                <a:spLocks noEditPoints="1"/>
              </p:cNvSpPr>
              <p:nvPr/>
            </p:nvSpPr>
            <p:spPr bwMode="auto">
              <a:xfrm>
                <a:off x="144463" y="46038"/>
                <a:ext cx="214313" cy="219075"/>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2 h 56"/>
                  <a:gd name="T12" fmla="*/ 4 w 56"/>
                  <a:gd name="T13" fmla="*/ 28 h 56"/>
                  <a:gd name="T14" fmla="*/ 28 w 56"/>
                  <a:gd name="T15" fmla="*/ 4 h 56"/>
                  <a:gd name="T16" fmla="*/ 52 w 56"/>
                  <a:gd name="T17" fmla="*/ 28 h 56"/>
                  <a:gd name="T18" fmla="*/ 28 w 56"/>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2" y="0"/>
                      <a:pt x="0" y="13"/>
                      <a:pt x="0" y="28"/>
                    </a:cubicBezTo>
                    <a:cubicBezTo>
                      <a:pt x="0" y="43"/>
                      <a:pt x="12" y="56"/>
                      <a:pt x="28" y="56"/>
                    </a:cubicBezTo>
                    <a:cubicBezTo>
                      <a:pt x="43" y="56"/>
                      <a:pt x="56" y="43"/>
                      <a:pt x="56" y="28"/>
                    </a:cubicBezTo>
                    <a:cubicBezTo>
                      <a:pt x="56" y="13"/>
                      <a:pt x="43" y="0"/>
                      <a:pt x="28" y="0"/>
                    </a:cubicBezTo>
                    <a:close/>
                    <a:moveTo>
                      <a:pt x="28" y="52"/>
                    </a:moveTo>
                    <a:cubicBezTo>
                      <a:pt x="15" y="52"/>
                      <a:pt x="4" y="41"/>
                      <a:pt x="4" y="28"/>
                    </a:cubicBezTo>
                    <a:cubicBezTo>
                      <a:pt x="4" y="15"/>
                      <a:pt x="15" y="4"/>
                      <a:pt x="28" y="4"/>
                    </a:cubicBezTo>
                    <a:cubicBezTo>
                      <a:pt x="41" y="4"/>
                      <a:pt x="52" y="15"/>
                      <a:pt x="52" y="28"/>
                    </a:cubicBezTo>
                    <a:cubicBezTo>
                      <a:pt x="52" y="41"/>
                      <a:pt x="41" y="52"/>
                      <a:pt x="2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a:latin typeface="Roboto condensed"/>
                  <a:ea typeface="+mn-ea"/>
                  <a:cs typeface="Roboto condensed"/>
                </a:endParaRPr>
              </a:p>
            </p:txBody>
          </p:sp>
        </p:grpSp>
        <p:sp>
          <p:nvSpPr>
            <p:cNvPr id="10" name="텍스트 개체 틀 2">
              <a:extLst>
                <a:ext uri="{FF2B5EF4-FFF2-40B4-BE49-F238E27FC236}">
                  <a16:creationId xmlns="" xmlns:a16="http://schemas.microsoft.com/office/drawing/2014/main" id="{506C539F-C260-429D-830F-2EC094FA2254}"/>
                </a:ext>
              </a:extLst>
            </p:cNvPr>
            <p:cNvSpPr txBox="1">
              <a:spLocks/>
            </p:cNvSpPr>
            <p:nvPr/>
          </p:nvSpPr>
          <p:spPr>
            <a:xfrm>
              <a:off x="7534629" y="1726180"/>
              <a:ext cx="7107292" cy="43554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l" defTabSz="914400">
                <a:spcBef>
                  <a:spcPts val="0"/>
                </a:spcBef>
              </a:pP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Đại</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từ</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trỏ</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người</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sự</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vật</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Đại</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từ</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xưng</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hô</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tôi</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tao</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chúng</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tôi</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mày</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họ</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nó</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a:t>
              </a:r>
              <a:endParaRPr lang="en-US" altLang="zh-CN" sz="3200" dirty="0">
                <a:solidFill>
                  <a:schemeClr val="tx1"/>
                </a:solidFill>
                <a:latin typeface="Times New Roman" pitchFamily="18" charset="0"/>
                <a:ea typeface="微软雅黑" panose="020B0503020204020204" pitchFamily="34" charset="-122"/>
                <a:cs typeface="Times New Roman" pitchFamily="18" charset="0"/>
              </a:endParaRPr>
            </a:p>
          </p:txBody>
        </p:sp>
        <p:sp>
          <p:nvSpPr>
            <p:cNvPr id="14" name="Rounded Rectangle 11">
              <a:extLst>
                <a:ext uri="{FF2B5EF4-FFF2-40B4-BE49-F238E27FC236}">
                  <a16:creationId xmlns="" xmlns:a16="http://schemas.microsoft.com/office/drawing/2014/main" id="{2AEC4E7D-2107-411B-86C6-31373469C8A3}"/>
                </a:ext>
              </a:extLst>
            </p:cNvPr>
            <p:cNvSpPr/>
            <p:nvPr/>
          </p:nvSpPr>
          <p:spPr>
            <a:xfrm>
              <a:off x="6856711" y="3516025"/>
              <a:ext cx="555844" cy="555842"/>
            </a:xfrm>
            <a:prstGeom prst="roundRect">
              <a:avLst>
                <a:gd name="adj" fmla="val 50000"/>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Roboto condensed"/>
                <a:cs typeface="Roboto condensed"/>
              </a:endParaRPr>
            </a:p>
          </p:txBody>
        </p:sp>
        <p:grpSp>
          <p:nvGrpSpPr>
            <p:cNvPr id="15" name="Group 18">
              <a:extLst>
                <a:ext uri="{FF2B5EF4-FFF2-40B4-BE49-F238E27FC236}">
                  <a16:creationId xmlns="" xmlns:a16="http://schemas.microsoft.com/office/drawing/2014/main" id="{653D97CA-1C9F-4961-A7D4-51D87F95AFA4}"/>
                </a:ext>
              </a:extLst>
            </p:cNvPr>
            <p:cNvGrpSpPr/>
            <p:nvPr/>
          </p:nvGrpSpPr>
          <p:grpSpPr>
            <a:xfrm>
              <a:off x="7022241" y="3388194"/>
              <a:ext cx="240691" cy="525233"/>
              <a:chOff x="6350" y="144463"/>
              <a:chExt cx="492125" cy="1073913"/>
            </a:xfrm>
            <a:solidFill>
              <a:schemeClr val="bg1"/>
            </a:solidFill>
          </p:grpSpPr>
          <p:sp>
            <p:nvSpPr>
              <p:cNvPr id="26" name="Freeform 156">
                <a:extLst>
                  <a:ext uri="{FF2B5EF4-FFF2-40B4-BE49-F238E27FC236}">
                    <a16:creationId xmlns="" xmlns:a16="http://schemas.microsoft.com/office/drawing/2014/main" id="{32F49180-D39B-4877-B04B-F025B68A63CE}"/>
                  </a:ext>
                </a:extLst>
              </p:cNvPr>
              <p:cNvSpPr>
                <a:spLocks noEditPoints="1"/>
              </p:cNvSpPr>
              <p:nvPr/>
            </p:nvSpPr>
            <p:spPr bwMode="auto">
              <a:xfrm>
                <a:off x="6350" y="726250"/>
                <a:ext cx="492125" cy="492126"/>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a:latin typeface="Roboto condensed"/>
                  <a:ea typeface="+mn-ea"/>
                  <a:cs typeface="Roboto condensed"/>
                </a:endParaRPr>
              </a:p>
            </p:txBody>
          </p:sp>
          <p:sp>
            <p:nvSpPr>
              <p:cNvPr id="27" name="Freeform 157">
                <a:extLst>
                  <a:ext uri="{FF2B5EF4-FFF2-40B4-BE49-F238E27FC236}">
                    <a16:creationId xmlns="" xmlns:a16="http://schemas.microsoft.com/office/drawing/2014/main" id="{9165EEFD-9D21-45B8-AAE8-8F9581BE7CF2}"/>
                  </a:ext>
                </a:extLst>
              </p:cNvPr>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a:latin typeface="Roboto condensed"/>
                  <a:ea typeface="+mn-ea"/>
                  <a:cs typeface="Roboto condensed"/>
                </a:endParaRPr>
              </a:p>
            </p:txBody>
          </p:sp>
          <p:sp>
            <p:nvSpPr>
              <p:cNvPr id="28" name="Freeform 158">
                <a:extLst>
                  <a:ext uri="{FF2B5EF4-FFF2-40B4-BE49-F238E27FC236}">
                    <a16:creationId xmlns="" xmlns:a16="http://schemas.microsoft.com/office/drawing/2014/main" id="{9350D2F3-5FB6-4AF8-87D7-7A7FC4BA395E}"/>
                  </a:ext>
                </a:extLst>
              </p:cNvPr>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a:latin typeface="Roboto condensed"/>
                  <a:ea typeface="+mn-ea"/>
                  <a:cs typeface="Roboto condensed"/>
                </a:endParaRPr>
              </a:p>
            </p:txBody>
          </p:sp>
        </p:grpSp>
        <p:sp>
          <p:nvSpPr>
            <p:cNvPr id="16" name="텍스트 개체 틀 2">
              <a:extLst>
                <a:ext uri="{FF2B5EF4-FFF2-40B4-BE49-F238E27FC236}">
                  <a16:creationId xmlns="" xmlns:a16="http://schemas.microsoft.com/office/drawing/2014/main" id="{C7E9E26E-8C8D-4F67-897E-5CD08F170E8D}"/>
                </a:ext>
              </a:extLst>
            </p:cNvPr>
            <p:cNvSpPr txBox="1">
              <a:spLocks/>
            </p:cNvSpPr>
            <p:nvPr/>
          </p:nvSpPr>
          <p:spPr>
            <a:xfrm>
              <a:off x="7534629" y="3459025"/>
              <a:ext cx="7015237" cy="435541"/>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l" defTabSz="914400">
                <a:spcBef>
                  <a:spcPts val="0"/>
                </a:spcBef>
              </a:pP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Đại</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từ</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trỏ</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số</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lượng</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bấy</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bấy</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nhiêu</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a:t>
              </a:r>
              <a:endParaRPr lang="en-US" altLang="zh-CN" sz="3200" dirty="0">
                <a:solidFill>
                  <a:schemeClr val="tx1"/>
                </a:solidFill>
                <a:latin typeface="Times New Roman" pitchFamily="18" charset="0"/>
                <a:ea typeface="微软雅黑" panose="020B0503020204020204" pitchFamily="34" charset="-122"/>
                <a:cs typeface="Times New Roman" pitchFamily="18" charset="0"/>
              </a:endParaRPr>
            </a:p>
          </p:txBody>
        </p:sp>
        <p:sp>
          <p:nvSpPr>
            <p:cNvPr id="17" name="Rounded Rectangle 10">
              <a:extLst>
                <a:ext uri="{FF2B5EF4-FFF2-40B4-BE49-F238E27FC236}">
                  <a16:creationId xmlns="" xmlns:a16="http://schemas.microsoft.com/office/drawing/2014/main" id="{53438C14-5890-462E-93D3-93481CBFB45F}"/>
                </a:ext>
              </a:extLst>
            </p:cNvPr>
            <p:cNvSpPr/>
            <p:nvPr/>
          </p:nvSpPr>
          <p:spPr>
            <a:xfrm>
              <a:off x="6860864" y="4952181"/>
              <a:ext cx="555844" cy="555842"/>
            </a:xfrm>
            <a:prstGeom prst="roundRect">
              <a:avLst>
                <a:gd name="adj" fmla="val 50000"/>
              </a:avLst>
            </a:prstGeom>
            <a:solidFill>
              <a:srgbClr val="427C8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Roboto condensed"/>
                <a:cs typeface="Roboto condensed"/>
              </a:endParaRPr>
            </a:p>
          </p:txBody>
        </p:sp>
        <p:sp>
          <p:nvSpPr>
            <p:cNvPr id="18" name="Freeform 53">
              <a:extLst>
                <a:ext uri="{FF2B5EF4-FFF2-40B4-BE49-F238E27FC236}">
                  <a16:creationId xmlns="" xmlns:a16="http://schemas.microsoft.com/office/drawing/2014/main" id="{93024E10-7CB1-4053-86BD-C859B55D8568}"/>
                </a:ext>
              </a:extLst>
            </p:cNvPr>
            <p:cNvSpPr>
              <a:spLocks noEditPoints="1"/>
            </p:cNvSpPr>
            <p:nvPr/>
          </p:nvSpPr>
          <p:spPr bwMode="auto">
            <a:xfrm>
              <a:off x="7043885" y="5112098"/>
              <a:ext cx="202155" cy="225387"/>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ko-KR" altLang="en-US" sz="2400">
                <a:latin typeface="Roboto condensed"/>
                <a:cs typeface="Roboto condensed"/>
              </a:endParaRPr>
            </a:p>
          </p:txBody>
        </p:sp>
        <p:sp>
          <p:nvSpPr>
            <p:cNvPr id="23" name="Freeform 23">
              <a:extLst>
                <a:ext uri="{FF2B5EF4-FFF2-40B4-BE49-F238E27FC236}">
                  <a16:creationId xmlns="" xmlns:a16="http://schemas.microsoft.com/office/drawing/2014/main" id="{85254A0F-A94D-4B90-BAEB-D59A1895F481}"/>
                </a:ext>
              </a:extLst>
            </p:cNvPr>
            <p:cNvSpPr>
              <a:spLocks/>
            </p:cNvSpPr>
            <p:nvPr/>
          </p:nvSpPr>
          <p:spPr bwMode="auto">
            <a:xfrm>
              <a:off x="7168296" y="5594511"/>
              <a:ext cx="76773" cy="76773"/>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a:latin typeface="Roboto condensed"/>
                <a:ea typeface="+mn-ea"/>
                <a:cs typeface="Roboto condensed"/>
              </a:endParaRPr>
            </a:p>
          </p:txBody>
        </p:sp>
        <p:sp>
          <p:nvSpPr>
            <p:cNvPr id="22" name="텍스트 개체 틀 2">
              <a:extLst>
                <a:ext uri="{FF2B5EF4-FFF2-40B4-BE49-F238E27FC236}">
                  <a16:creationId xmlns="" xmlns:a16="http://schemas.microsoft.com/office/drawing/2014/main" id="{C7C976D3-539B-46CE-B77B-1D911B3BBB83}"/>
                </a:ext>
              </a:extLst>
            </p:cNvPr>
            <p:cNvSpPr txBox="1">
              <a:spLocks/>
            </p:cNvSpPr>
            <p:nvPr/>
          </p:nvSpPr>
          <p:spPr>
            <a:xfrm>
              <a:off x="7565314" y="4684772"/>
              <a:ext cx="6739076" cy="435541"/>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l" defTabSz="914400">
                <a:spcBef>
                  <a:spcPts val="0"/>
                </a:spcBef>
              </a:pP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Đại</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từ</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trỏ</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hoạt</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động</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tính</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chất</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sự</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việc</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vậy</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thế</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endParaRPr lang="en-US" altLang="zh-CN" sz="3200" dirty="0">
                <a:solidFill>
                  <a:schemeClr val="tx1"/>
                </a:solidFill>
                <a:latin typeface="Times New Roman" pitchFamily="18" charset="0"/>
                <a:ea typeface="微软雅黑" panose="020B0503020204020204" pitchFamily="34" charset="-122"/>
                <a:cs typeface="Times New Roman" pitchFamily="18" charset="0"/>
              </a:endParaRPr>
            </a:p>
          </p:txBody>
        </p:sp>
      </p:grpSp>
      <p:sp>
        <p:nvSpPr>
          <p:cNvPr id="42" name="Cloud 41"/>
          <p:cNvSpPr/>
          <p:nvPr/>
        </p:nvSpPr>
        <p:spPr>
          <a:xfrm>
            <a:off x="288699" y="1712685"/>
            <a:ext cx="3993015" cy="3352801"/>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Thảo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theo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a:t>
            </a:r>
            <a:r>
              <a:rPr lang="en-US" sz="3200" dirty="0" smtClean="0">
                <a:latin typeface="Times New Roman" pitchFamily="18" charset="0"/>
                <a:cs typeface="Times New Roman" pitchFamily="18" charset="0"/>
              </a:rPr>
              <a:t> II.1 (</a:t>
            </a:r>
            <a:r>
              <a:rPr lang="en-US" sz="3200" dirty="0" err="1" smtClean="0">
                <a:latin typeface="Times New Roman" pitchFamily="18" charset="0"/>
                <a:cs typeface="Times New Roman" pitchFamily="18" charset="0"/>
              </a:rPr>
              <a:t>sgk</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t>
            </a:r>
            <a:r>
              <a:rPr lang="en-US" sz="3200" dirty="0" smtClean="0">
                <a:latin typeface="Times New Roman" pitchFamily="18" charset="0"/>
                <a:cs typeface="Times New Roman" pitchFamily="18" charset="0"/>
              </a:rPr>
              <a:t> 55)</a:t>
            </a:r>
            <a:endParaRPr lang="en-US" sz="3200" dirty="0">
              <a:latin typeface="Times New Roman" pitchFamily="18" charset="0"/>
              <a:cs typeface="Times New Roman" pitchFamily="18" charset="0"/>
            </a:endParaRPr>
          </a:p>
        </p:txBody>
      </p:sp>
      <p:pic>
        <p:nvPicPr>
          <p:cNvPr id="24" name="图片 5"/>
          <p:cNvPicPr>
            <a:picLocks noChangeAspect="1"/>
          </p:cNvPicPr>
          <p:nvPr/>
        </p:nvPicPr>
        <p:blipFill rotWithShape="1">
          <a:blip r:embed="rId3">
            <a:extLst>
              <a:ext uri="{28A0092B-C50C-407E-A947-70E740481C1C}">
                <a14:useLocalDpi xmlns:a14="http://schemas.microsoft.com/office/drawing/2010/main" val="0"/>
              </a:ext>
            </a:extLst>
          </a:blip>
          <a:srcRect l="38581" t="24563" r="40933" b="26282"/>
          <a:stretch/>
        </p:blipFill>
        <p:spPr>
          <a:xfrm flipH="1">
            <a:off x="812800" y="1786055"/>
            <a:ext cx="3367314" cy="4544964"/>
          </a:xfrm>
          <a:prstGeom prst="rect">
            <a:avLst/>
          </a:prstGeom>
        </p:spPr>
      </p:pic>
    </p:spTree>
    <p:extLst>
      <p:ext uri="{BB962C8B-B14F-4D97-AF65-F5344CB8AC3E}">
        <p14:creationId xmlns:p14="http://schemas.microsoft.com/office/powerpoint/2010/main" val="302449503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amond(in)">
                                      <p:cBhvr>
                                        <p:cTn id="12" dur="20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42"/>
                                        </p:tgtEl>
                                      </p:cBhvr>
                                    </p:animEffect>
                                    <p:set>
                                      <p:cBhvr>
                                        <p:cTn id="17" dur="1" fill="hold">
                                          <p:stCondLst>
                                            <p:cond delay="499"/>
                                          </p:stCondLst>
                                        </p:cTn>
                                        <p:tgtEl>
                                          <p:spTgt spid="42"/>
                                        </p:tgtEl>
                                        <p:attrNameLst>
                                          <p:attrName>style.visibility</p:attrName>
                                        </p:attrNameLst>
                                      </p:cBhvr>
                                      <p:to>
                                        <p:strVal val="hidden"/>
                                      </p:to>
                                    </p:set>
                                  </p:childTnLst>
                                </p:cTn>
                              </p:par>
                              <p:par>
                                <p:cTn id="18" presetID="22" presetClass="entr" presetSubtype="4" fill="hold" nodeType="withEffect">
                                  <p:stCondLst>
                                    <p:cond delay="100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10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22172" y="2220684"/>
          <a:ext cx="6212115" cy="3838152"/>
        </p:xfrm>
        <a:graphic>
          <a:graphicData uri="http://schemas.openxmlformats.org/drawingml/2006/table">
            <a:tbl>
              <a:tblPr>
                <a:tableStyleId>{5940675A-B579-460E-94D1-54222C63F5DA}</a:tableStyleId>
              </a:tblPr>
              <a:tblGrid>
                <a:gridCol w="2070705"/>
                <a:gridCol w="2070705"/>
                <a:gridCol w="2070705"/>
              </a:tblGrid>
              <a:tr h="960152">
                <a:tc>
                  <a:txBody>
                    <a:bodyPr/>
                    <a:lstStyle/>
                    <a:p>
                      <a:pPr fontAlgn="t"/>
                      <a:r>
                        <a:rPr lang="en-US" sz="3600" dirty="0" err="1" smtClean="0">
                          <a:latin typeface="Times New Roman" pitchFamily="18" charset="0"/>
                          <a:cs typeface="Times New Roman" pitchFamily="18" charset="0"/>
                        </a:rPr>
                        <a:t>Ngôi</a:t>
                      </a:r>
                      <a:endParaRPr lang="en-US" sz="3600" b="0" dirty="0">
                        <a:latin typeface="Times New Roman" pitchFamily="18" charset="0"/>
                        <a:cs typeface="Times New Roman" pitchFamily="18" charset="0"/>
                      </a:endParaRPr>
                    </a:p>
                  </a:txBody>
                  <a:tcPr marL="47625" marR="47625" marT="47625" marB="47625"/>
                </a:tc>
                <a:tc>
                  <a:txBody>
                    <a:bodyPr/>
                    <a:lstStyle/>
                    <a:p>
                      <a:pPr fontAlgn="t"/>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ít</a:t>
                      </a:r>
                      <a:endParaRPr lang="en-US" sz="3600" b="0" dirty="0">
                        <a:latin typeface="Times New Roman" pitchFamily="18" charset="0"/>
                        <a:cs typeface="Times New Roman" pitchFamily="18" charset="0"/>
                      </a:endParaRPr>
                    </a:p>
                  </a:txBody>
                  <a:tcPr marL="47625" marR="47625" marT="47625" marB="47625"/>
                </a:tc>
                <a:tc>
                  <a:txBody>
                    <a:bodyPr/>
                    <a:lstStyle/>
                    <a:p>
                      <a:pPr fontAlgn="t"/>
                      <a:r>
                        <a:rPr lang="en-US" sz="3600">
                          <a:latin typeface="Times New Roman" pitchFamily="18" charset="0"/>
                          <a:cs typeface="Times New Roman" pitchFamily="18" charset="0"/>
                        </a:rPr>
                        <a:t>Số nhiều</a:t>
                      </a:r>
                      <a:endParaRPr lang="en-US" sz="3600" b="0">
                        <a:latin typeface="Times New Roman" pitchFamily="18" charset="0"/>
                        <a:cs typeface="Times New Roman" pitchFamily="18" charset="0"/>
                      </a:endParaRPr>
                    </a:p>
                  </a:txBody>
                  <a:tcPr marL="47625" marR="47625" marT="47625" marB="47625"/>
                </a:tc>
              </a:tr>
              <a:tr h="958924">
                <a:tc>
                  <a:txBody>
                    <a:bodyPr/>
                    <a:lstStyle/>
                    <a:p>
                      <a:pPr fontAlgn="t"/>
                      <a:r>
                        <a:rPr lang="en-US" sz="3600">
                          <a:latin typeface="Times New Roman" pitchFamily="18" charset="0"/>
                          <a:cs typeface="Times New Roman" pitchFamily="18" charset="0"/>
                        </a:rPr>
                        <a:t>1</a:t>
                      </a:r>
                      <a:endParaRPr lang="en-US" sz="3600" b="0">
                        <a:latin typeface="Times New Roman" pitchFamily="18" charset="0"/>
                        <a:cs typeface="Times New Roman" pitchFamily="18" charset="0"/>
                      </a:endParaRPr>
                    </a:p>
                  </a:txBody>
                  <a:tcPr marL="47625" marR="47625" marT="47625" marB="47625"/>
                </a:tc>
                <a:tc>
                  <a:txBody>
                    <a:bodyPr/>
                    <a:lstStyle/>
                    <a:p>
                      <a:endParaRPr lang="en-US" dirty="0"/>
                    </a:p>
                  </a:txBody>
                  <a:tcPr marL="47625" marR="47625" marT="47625" marB="47625"/>
                </a:tc>
                <a:tc>
                  <a:txBody>
                    <a:bodyPr/>
                    <a:lstStyle/>
                    <a:p>
                      <a:endParaRPr lang="en-US"/>
                    </a:p>
                  </a:txBody>
                  <a:tcPr marL="47625" marR="47625" marT="47625" marB="47625"/>
                </a:tc>
              </a:tr>
              <a:tr h="958924">
                <a:tc>
                  <a:txBody>
                    <a:bodyPr/>
                    <a:lstStyle/>
                    <a:p>
                      <a:pPr fontAlgn="t"/>
                      <a:r>
                        <a:rPr lang="en-US" sz="3600">
                          <a:latin typeface="Times New Roman" pitchFamily="18" charset="0"/>
                          <a:cs typeface="Times New Roman" pitchFamily="18" charset="0"/>
                        </a:rPr>
                        <a:t>2</a:t>
                      </a:r>
                      <a:endParaRPr lang="en-US" sz="3600" b="0">
                        <a:latin typeface="Times New Roman" pitchFamily="18" charset="0"/>
                        <a:cs typeface="Times New Roman" pitchFamily="18" charset="0"/>
                      </a:endParaRPr>
                    </a:p>
                  </a:txBody>
                  <a:tcPr marL="47625" marR="47625" marT="47625" marB="47625"/>
                </a:tc>
                <a:tc>
                  <a:txBody>
                    <a:bodyPr/>
                    <a:lstStyle/>
                    <a:p>
                      <a:endParaRPr lang="en-US"/>
                    </a:p>
                  </a:txBody>
                  <a:tcPr marL="47625" marR="47625" marT="47625" marB="47625"/>
                </a:tc>
                <a:tc>
                  <a:txBody>
                    <a:bodyPr/>
                    <a:lstStyle/>
                    <a:p>
                      <a:endParaRPr lang="en-US"/>
                    </a:p>
                  </a:txBody>
                  <a:tcPr marL="47625" marR="47625" marT="47625" marB="47625"/>
                </a:tc>
              </a:tr>
              <a:tr h="960152">
                <a:tc>
                  <a:txBody>
                    <a:bodyPr/>
                    <a:lstStyle/>
                    <a:p>
                      <a:pPr fontAlgn="t"/>
                      <a:r>
                        <a:rPr lang="en-US" sz="3600">
                          <a:latin typeface="Times New Roman" pitchFamily="18" charset="0"/>
                          <a:cs typeface="Times New Roman" pitchFamily="18" charset="0"/>
                        </a:rPr>
                        <a:t>3</a:t>
                      </a:r>
                      <a:endParaRPr lang="en-US" sz="3600" b="0">
                        <a:latin typeface="Times New Roman" pitchFamily="18" charset="0"/>
                        <a:cs typeface="Times New Roman" pitchFamily="18" charset="0"/>
                      </a:endParaRPr>
                    </a:p>
                  </a:txBody>
                  <a:tcPr marL="47625" marR="47625" marT="47625" marB="47625"/>
                </a:tc>
                <a:tc>
                  <a:txBody>
                    <a:bodyPr/>
                    <a:lstStyle/>
                    <a:p>
                      <a:endParaRPr lang="en-US"/>
                    </a:p>
                  </a:txBody>
                  <a:tcPr marL="47625" marR="47625" marT="47625" marB="47625"/>
                </a:tc>
                <a:tc>
                  <a:txBody>
                    <a:bodyPr/>
                    <a:lstStyle/>
                    <a:p>
                      <a:endParaRPr lang="en-US" dirty="0"/>
                    </a:p>
                  </a:txBody>
                  <a:tcPr marL="47625" marR="47625" marT="47625" marB="47625"/>
                </a:tc>
              </a:tr>
            </a:tbl>
          </a:graphicData>
        </a:graphic>
      </p:graphicFrame>
      <p:sp>
        <p:nvSpPr>
          <p:cNvPr id="1025" name="Rectangle 1"/>
          <p:cNvSpPr>
            <a:spLocks noChangeArrowheads="1"/>
          </p:cNvSpPr>
          <p:nvPr/>
        </p:nvSpPr>
        <p:spPr bwMode="auto">
          <a:xfrm>
            <a:off x="3381828" y="493486"/>
            <a:ext cx="5426165" cy="738664"/>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4800" b="1" dirty="0" err="1" smtClean="0">
                <a:solidFill>
                  <a:srgbClr val="00B050"/>
                </a:solidFill>
                <a:latin typeface="Times New Roman" pitchFamily="18" charset="0"/>
                <a:cs typeface="Times New Roman" pitchFamily="18" charset="0"/>
              </a:rPr>
              <a:t>Hoàn</a:t>
            </a:r>
            <a:r>
              <a:rPr lang="en-US" sz="4800" b="1" dirty="0" smtClean="0">
                <a:solidFill>
                  <a:srgbClr val="00B050"/>
                </a:solidFill>
                <a:latin typeface="Times New Roman" pitchFamily="18" charset="0"/>
                <a:cs typeface="Times New Roman" pitchFamily="18" charset="0"/>
              </a:rPr>
              <a:t> </a:t>
            </a:r>
            <a:r>
              <a:rPr lang="en-US" sz="4800" b="1" dirty="0" err="1" smtClean="0">
                <a:solidFill>
                  <a:srgbClr val="00B050"/>
                </a:solidFill>
                <a:latin typeface="Times New Roman" pitchFamily="18" charset="0"/>
                <a:cs typeface="Times New Roman" pitchFamily="18" charset="0"/>
              </a:rPr>
              <a:t>thiện</a:t>
            </a:r>
            <a:r>
              <a:rPr lang="en-US" sz="4800" b="1" dirty="0" smtClean="0">
                <a:solidFill>
                  <a:srgbClr val="00B050"/>
                </a:solidFill>
                <a:latin typeface="Times New Roman" pitchFamily="18" charset="0"/>
                <a:cs typeface="Times New Roman" pitchFamily="18" charset="0"/>
              </a:rPr>
              <a:t> </a:t>
            </a:r>
            <a:r>
              <a:rPr lang="en-US" sz="4800" b="1" dirty="0" err="1" smtClean="0">
                <a:solidFill>
                  <a:srgbClr val="00B050"/>
                </a:solidFill>
                <a:latin typeface="Times New Roman" pitchFamily="18" charset="0"/>
                <a:cs typeface="Times New Roman" pitchFamily="18" charset="0"/>
              </a:rPr>
              <a:t>bảng</a:t>
            </a:r>
            <a:r>
              <a:rPr lang="en-US" sz="4800" b="1" dirty="0" smtClean="0">
                <a:solidFill>
                  <a:srgbClr val="00B050"/>
                </a:solidFill>
                <a:latin typeface="Times New Roman" pitchFamily="18" charset="0"/>
                <a:cs typeface="Times New Roman" pitchFamily="18" charset="0"/>
              </a:rPr>
              <a:t> </a:t>
            </a:r>
            <a:r>
              <a:rPr lang="en-US" sz="4800" b="1" dirty="0" err="1" smtClean="0">
                <a:solidFill>
                  <a:srgbClr val="00B050"/>
                </a:solidFill>
                <a:latin typeface="Times New Roman" pitchFamily="18" charset="0"/>
                <a:cs typeface="Times New Roman" pitchFamily="18" charset="0"/>
              </a:rPr>
              <a:t>sau</a:t>
            </a:r>
            <a:endParaRPr kumimoji="0" lang="en-US" sz="8800" b="0" i="0" u="none" strike="noStrike" cap="none" normalizeH="0" baseline="0" dirty="0" smtClean="0">
              <a:ln>
                <a:noFill/>
              </a:ln>
              <a:solidFill>
                <a:srgbClr val="00B050"/>
              </a:solidFill>
              <a:effectLst/>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2639222" y="1853028"/>
          <a:ext cx="7266783" cy="4745302"/>
        </p:xfrm>
        <a:graphic>
          <a:graphicData uri="http://schemas.openxmlformats.org/drawingml/2006/table">
            <a:tbl>
              <a:tblPr>
                <a:tableStyleId>{5940675A-B579-460E-94D1-54222C63F5DA}</a:tableStyleId>
              </a:tblPr>
              <a:tblGrid>
                <a:gridCol w="2422261"/>
                <a:gridCol w="2422261"/>
                <a:gridCol w="2422261"/>
              </a:tblGrid>
              <a:tr h="1185268">
                <a:tc>
                  <a:txBody>
                    <a:bodyPr/>
                    <a:lstStyle/>
                    <a:p>
                      <a:pPr fontAlgn="t"/>
                      <a:r>
                        <a:rPr lang="en-US" sz="3600" dirty="0" err="1" smtClean="0">
                          <a:latin typeface="Times New Roman" pitchFamily="18" charset="0"/>
                          <a:cs typeface="Times New Roman" pitchFamily="18" charset="0"/>
                        </a:rPr>
                        <a:t>Ngôi</a:t>
                      </a:r>
                      <a:endParaRPr lang="en-US" sz="3600" b="0" dirty="0">
                        <a:latin typeface="Times New Roman" pitchFamily="18" charset="0"/>
                        <a:cs typeface="Times New Roman" pitchFamily="18" charset="0"/>
                      </a:endParaRPr>
                    </a:p>
                  </a:txBody>
                  <a:tcPr marL="47625" marR="47625" marT="47625" marB="47625"/>
                </a:tc>
                <a:tc>
                  <a:txBody>
                    <a:bodyPr/>
                    <a:lstStyle/>
                    <a:p>
                      <a:pPr fontAlgn="t"/>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ít</a:t>
                      </a:r>
                      <a:endParaRPr lang="en-US" sz="3600" b="0" dirty="0">
                        <a:latin typeface="Times New Roman" pitchFamily="18" charset="0"/>
                        <a:cs typeface="Times New Roman" pitchFamily="18" charset="0"/>
                      </a:endParaRPr>
                    </a:p>
                  </a:txBody>
                  <a:tcPr marL="47625" marR="47625" marT="47625" marB="47625"/>
                </a:tc>
                <a:tc>
                  <a:txBody>
                    <a:bodyPr/>
                    <a:lstStyle/>
                    <a:p>
                      <a:pPr fontAlgn="t"/>
                      <a:r>
                        <a:rPr lang="en-US" sz="3600">
                          <a:latin typeface="Times New Roman" pitchFamily="18" charset="0"/>
                          <a:cs typeface="Times New Roman" pitchFamily="18" charset="0"/>
                        </a:rPr>
                        <a:t>Số nhiều</a:t>
                      </a:r>
                      <a:endParaRPr lang="en-US" sz="3600" b="0">
                        <a:latin typeface="Times New Roman" pitchFamily="18" charset="0"/>
                        <a:cs typeface="Times New Roman" pitchFamily="18" charset="0"/>
                      </a:endParaRPr>
                    </a:p>
                  </a:txBody>
                  <a:tcPr marL="47625" marR="47625" marT="47625" marB="47625"/>
                </a:tc>
              </a:tr>
              <a:tr h="1183752">
                <a:tc>
                  <a:txBody>
                    <a:bodyPr/>
                    <a:lstStyle/>
                    <a:p>
                      <a:pPr fontAlgn="t"/>
                      <a:r>
                        <a:rPr lang="en-US" sz="3600">
                          <a:latin typeface="Times New Roman" pitchFamily="18" charset="0"/>
                          <a:cs typeface="Times New Roman" pitchFamily="18" charset="0"/>
                        </a:rPr>
                        <a:t>1</a:t>
                      </a:r>
                      <a:endParaRPr lang="en-US" sz="3600" b="0">
                        <a:latin typeface="Times New Roman" pitchFamily="18" charset="0"/>
                        <a:cs typeface="Times New Roman" pitchFamily="18" charset="0"/>
                      </a:endParaRPr>
                    </a:p>
                  </a:txBody>
                  <a:tcPr marL="47625" marR="47625" marT="47625" marB="47625"/>
                </a:tc>
                <a:tc>
                  <a:txBody>
                    <a:bodyPr/>
                    <a:lstStyle/>
                    <a:p>
                      <a:pPr fontAlgn="t"/>
                      <a:r>
                        <a:rPr lang="en-US" sz="3600">
                          <a:latin typeface="Times New Roman" pitchFamily="18" charset="0"/>
                          <a:cs typeface="Times New Roman" pitchFamily="18" charset="0"/>
                        </a:rPr>
                        <a:t>tôi</a:t>
                      </a:r>
                      <a:endParaRPr lang="en-US" sz="3600" b="0">
                        <a:latin typeface="Times New Roman" pitchFamily="18" charset="0"/>
                        <a:cs typeface="Times New Roman" pitchFamily="18" charset="0"/>
                      </a:endParaRPr>
                    </a:p>
                  </a:txBody>
                  <a:tcPr marL="47625" marR="47625" marT="47625" marB="47625"/>
                </a:tc>
                <a:tc>
                  <a:txBody>
                    <a:bodyPr/>
                    <a:lstStyle/>
                    <a:p>
                      <a:pPr fontAlgn="t"/>
                      <a:r>
                        <a:rPr lang="en-US" sz="3600">
                          <a:latin typeface="Times New Roman" pitchFamily="18" charset="0"/>
                          <a:cs typeface="Times New Roman" pitchFamily="18" charset="0"/>
                        </a:rPr>
                        <a:t>chúng tôi</a:t>
                      </a:r>
                      <a:endParaRPr lang="en-US" sz="3600" b="0">
                        <a:latin typeface="Times New Roman" pitchFamily="18" charset="0"/>
                        <a:cs typeface="Times New Roman" pitchFamily="18" charset="0"/>
                      </a:endParaRPr>
                    </a:p>
                  </a:txBody>
                  <a:tcPr marL="47625" marR="47625" marT="47625" marB="47625"/>
                </a:tc>
              </a:tr>
              <a:tr h="1183752">
                <a:tc>
                  <a:txBody>
                    <a:bodyPr/>
                    <a:lstStyle/>
                    <a:p>
                      <a:pPr fontAlgn="t"/>
                      <a:r>
                        <a:rPr lang="en-US" sz="3600">
                          <a:latin typeface="Times New Roman" pitchFamily="18" charset="0"/>
                          <a:cs typeface="Times New Roman" pitchFamily="18" charset="0"/>
                        </a:rPr>
                        <a:t>2</a:t>
                      </a:r>
                      <a:endParaRPr lang="en-US" sz="3600" b="0">
                        <a:latin typeface="Times New Roman" pitchFamily="18" charset="0"/>
                        <a:cs typeface="Times New Roman" pitchFamily="18" charset="0"/>
                      </a:endParaRPr>
                    </a:p>
                  </a:txBody>
                  <a:tcPr marL="47625" marR="47625" marT="47625" marB="47625"/>
                </a:tc>
                <a:tc>
                  <a:txBody>
                    <a:bodyPr/>
                    <a:lstStyle/>
                    <a:p>
                      <a:pPr fontAlgn="t"/>
                      <a:r>
                        <a:rPr lang="en-US" sz="3600">
                          <a:latin typeface="Times New Roman" pitchFamily="18" charset="0"/>
                          <a:cs typeface="Times New Roman" pitchFamily="18" charset="0"/>
                        </a:rPr>
                        <a:t>mày</a:t>
                      </a:r>
                      <a:endParaRPr lang="en-US" sz="3600" b="0">
                        <a:latin typeface="Times New Roman" pitchFamily="18" charset="0"/>
                        <a:cs typeface="Times New Roman" pitchFamily="18" charset="0"/>
                      </a:endParaRPr>
                    </a:p>
                  </a:txBody>
                  <a:tcPr marL="47625" marR="47625" marT="47625" marB="47625"/>
                </a:tc>
                <a:tc>
                  <a:txBody>
                    <a:bodyPr/>
                    <a:lstStyle/>
                    <a:p>
                      <a:pPr fontAlgn="t"/>
                      <a:r>
                        <a:rPr lang="en-US" sz="3600">
                          <a:latin typeface="Times New Roman" pitchFamily="18" charset="0"/>
                          <a:cs typeface="Times New Roman" pitchFamily="18" charset="0"/>
                        </a:rPr>
                        <a:t>chúng mày</a:t>
                      </a:r>
                      <a:endParaRPr lang="en-US" sz="3600" b="0">
                        <a:latin typeface="Times New Roman" pitchFamily="18" charset="0"/>
                        <a:cs typeface="Times New Roman" pitchFamily="18" charset="0"/>
                      </a:endParaRPr>
                    </a:p>
                  </a:txBody>
                  <a:tcPr marL="47625" marR="47625" marT="47625" marB="47625"/>
                </a:tc>
              </a:tr>
              <a:tr h="1185268">
                <a:tc>
                  <a:txBody>
                    <a:bodyPr/>
                    <a:lstStyle/>
                    <a:p>
                      <a:pPr fontAlgn="t"/>
                      <a:r>
                        <a:rPr lang="en-US" sz="3600">
                          <a:latin typeface="Times New Roman" pitchFamily="18" charset="0"/>
                          <a:cs typeface="Times New Roman" pitchFamily="18" charset="0"/>
                        </a:rPr>
                        <a:t>3</a:t>
                      </a:r>
                      <a:endParaRPr lang="en-US" sz="3600" b="0">
                        <a:latin typeface="Times New Roman" pitchFamily="18" charset="0"/>
                        <a:cs typeface="Times New Roman" pitchFamily="18" charset="0"/>
                      </a:endParaRPr>
                    </a:p>
                  </a:txBody>
                  <a:tcPr marL="47625" marR="47625" marT="47625" marB="47625"/>
                </a:tc>
                <a:tc>
                  <a:txBody>
                    <a:bodyPr/>
                    <a:lstStyle/>
                    <a:p>
                      <a:pPr fontAlgn="t"/>
                      <a:r>
                        <a:rPr lang="en-US" sz="3600">
                          <a:latin typeface="Times New Roman" pitchFamily="18" charset="0"/>
                          <a:cs typeface="Times New Roman" pitchFamily="18" charset="0"/>
                        </a:rPr>
                        <a:t>nó, hắn</a:t>
                      </a:r>
                      <a:endParaRPr lang="en-US" sz="3600" b="0">
                        <a:latin typeface="Times New Roman" pitchFamily="18" charset="0"/>
                        <a:cs typeface="Times New Roman" pitchFamily="18" charset="0"/>
                      </a:endParaRPr>
                    </a:p>
                  </a:txBody>
                  <a:tcPr marL="47625" marR="47625" marT="47625" marB="47625"/>
                </a:tc>
                <a:tc>
                  <a:txBody>
                    <a:bodyPr/>
                    <a:lstStyle/>
                    <a:p>
                      <a:pPr fontAlgn="t"/>
                      <a:r>
                        <a:rPr lang="en-US" sz="3600" dirty="0" err="1">
                          <a:latin typeface="Times New Roman" pitchFamily="18" charset="0"/>
                          <a:cs typeface="Times New Roman" pitchFamily="18" charset="0"/>
                        </a:rPr>
                        <a:t>chúng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a:t>
                      </a:r>
                      <a:endParaRPr lang="en-US" sz="3600" b="0" dirty="0">
                        <a:latin typeface="Times New Roman" pitchFamily="18" charset="0"/>
                        <a:cs typeface="Times New Roman" pitchFamily="18" charset="0"/>
                      </a:endParaRPr>
                    </a:p>
                  </a:txBody>
                  <a:tcPr marL="47625" marR="47625" marT="47625" marB="47625"/>
                </a:tc>
              </a:tr>
            </a:tbl>
          </a:graphicData>
        </a:graphic>
      </p:graphicFrame>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heel(4)">
                                      <p:cBhvr>
                                        <p:cTn id="7" dur="20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a:extLst>
              <a:ext uri="{FF2B5EF4-FFF2-40B4-BE49-F238E27FC236}">
                <a16:creationId xmlns="" xmlns:a16="http://schemas.microsoft.com/office/drawing/2014/main" id="{F0FC0F70-AC76-4EA2-86EB-0B407A4ACBB5}"/>
              </a:ext>
            </a:extLst>
          </p:cNvPr>
          <p:cNvGrpSpPr/>
          <p:nvPr/>
        </p:nvGrpSpPr>
        <p:grpSpPr>
          <a:xfrm>
            <a:off x="0" y="81016"/>
            <a:ext cx="12190413" cy="967637"/>
            <a:chOff x="0" y="408676"/>
            <a:chExt cx="12190413" cy="967637"/>
          </a:xfrm>
        </p:grpSpPr>
        <p:sp>
          <p:nvSpPr>
            <p:cNvPr id="11" name="矩形 10">
              <a:extLst>
                <a:ext uri="{FF2B5EF4-FFF2-40B4-BE49-F238E27FC236}">
                  <a16:creationId xmlns="" xmlns:a16="http://schemas.microsoft.com/office/drawing/2014/main" id="{84C0791A-6676-4043-BBF1-DD2993D19C98}"/>
                </a:ext>
              </a:extLst>
            </p:cNvPr>
            <p:cNvSpPr/>
            <p:nvPr/>
          </p:nvSpPr>
          <p:spPr>
            <a:xfrm flipV="1">
              <a:off x="0" y="1330594"/>
              <a:ext cx="12190413" cy="45719"/>
            </a:xfrm>
            <a:prstGeom prst="rect">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2917372" y="408676"/>
              <a:ext cx="66185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6000" b="1" dirty="0" smtClean="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2. </a:t>
              </a:r>
              <a:r>
                <a:rPr lang="en-US" altLang="zh-CN" sz="6000" b="1" dirty="0" err="1" smtClean="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6000" b="1" dirty="0" smtClean="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6000" b="1" dirty="0" err="1" smtClean="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6000" b="1" dirty="0" smtClean="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6000" b="1" dirty="0" err="1" smtClean="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để</a:t>
              </a:r>
              <a:r>
                <a:rPr lang="en-US" altLang="zh-CN" sz="6000" b="1" dirty="0" smtClean="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6000" b="1" dirty="0" err="1" smtClean="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hỏi</a:t>
              </a:r>
              <a:endParaRPr lang="zh-CN" altLang="en-US" sz="6000" b="1" dirty="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grpSp>
      <p:grpSp>
        <p:nvGrpSpPr>
          <p:cNvPr id="3" name="组合 5">
            <a:extLst>
              <a:ext uri="{FF2B5EF4-FFF2-40B4-BE49-F238E27FC236}">
                <a16:creationId xmlns="" xmlns:a16="http://schemas.microsoft.com/office/drawing/2014/main" id="{082A7FBB-62FE-45EE-A3E4-09F3913C60AD}"/>
              </a:ext>
            </a:extLst>
          </p:cNvPr>
          <p:cNvGrpSpPr/>
          <p:nvPr/>
        </p:nvGrpSpPr>
        <p:grpSpPr>
          <a:xfrm>
            <a:off x="4522183" y="2003005"/>
            <a:ext cx="7365017" cy="3737380"/>
            <a:chOff x="6856711" y="2002336"/>
            <a:chExt cx="7785210" cy="3950606"/>
          </a:xfrm>
        </p:grpSpPr>
        <p:sp>
          <p:nvSpPr>
            <p:cNvPr id="7" name="Rounded Rectangle 12">
              <a:extLst>
                <a:ext uri="{FF2B5EF4-FFF2-40B4-BE49-F238E27FC236}">
                  <a16:creationId xmlns="" xmlns:a16="http://schemas.microsoft.com/office/drawing/2014/main" id="{BAB4188A-CE0D-40C1-B8F4-152D006F1DF4}"/>
                </a:ext>
              </a:extLst>
            </p:cNvPr>
            <p:cNvSpPr/>
            <p:nvPr/>
          </p:nvSpPr>
          <p:spPr>
            <a:xfrm>
              <a:off x="6861191" y="2049184"/>
              <a:ext cx="555844" cy="555843"/>
            </a:xfrm>
            <a:prstGeom prst="roundRect">
              <a:avLst>
                <a:gd name="adj" fmla="val 50000"/>
              </a:avLst>
            </a:prstGeom>
            <a:solidFill>
              <a:srgbClr val="427C8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Roboto condensed"/>
                <a:cs typeface="Roboto condensed"/>
              </a:endParaRPr>
            </a:p>
          </p:txBody>
        </p:sp>
        <p:grpSp>
          <p:nvGrpSpPr>
            <p:cNvPr id="4" name="Group 14">
              <a:extLst>
                <a:ext uri="{FF2B5EF4-FFF2-40B4-BE49-F238E27FC236}">
                  <a16:creationId xmlns="" xmlns:a16="http://schemas.microsoft.com/office/drawing/2014/main" id="{F8F74EA2-4295-4435-93B9-10D6719C0D14}"/>
                </a:ext>
              </a:extLst>
            </p:cNvPr>
            <p:cNvGrpSpPr/>
            <p:nvPr/>
          </p:nvGrpSpPr>
          <p:grpSpPr>
            <a:xfrm>
              <a:off x="7017550" y="2245063"/>
              <a:ext cx="258684" cy="164083"/>
              <a:chOff x="6351" y="0"/>
              <a:chExt cx="490538" cy="311150"/>
            </a:xfrm>
            <a:solidFill>
              <a:schemeClr val="bg1"/>
            </a:solidFill>
          </p:grpSpPr>
          <p:sp>
            <p:nvSpPr>
              <p:cNvPr id="29" name="Freeform 144">
                <a:extLst>
                  <a:ext uri="{FF2B5EF4-FFF2-40B4-BE49-F238E27FC236}">
                    <a16:creationId xmlns="" xmlns:a16="http://schemas.microsoft.com/office/drawing/2014/main" id="{EC2C8B0F-9662-45E9-9349-29F8D17DFE35}"/>
                  </a:ext>
                </a:extLst>
              </p:cNvPr>
              <p:cNvSpPr>
                <a:spLocks noEditPoints="1"/>
              </p:cNvSpPr>
              <p:nvPr/>
            </p:nvSpPr>
            <p:spPr bwMode="auto">
              <a:xfrm>
                <a:off x="6351" y="0"/>
                <a:ext cx="490538" cy="311150"/>
              </a:xfrm>
              <a:custGeom>
                <a:avLst/>
                <a:gdLst>
                  <a:gd name="T0" fmla="*/ 128 w 128"/>
                  <a:gd name="T1" fmla="*/ 39 h 80"/>
                  <a:gd name="T2" fmla="*/ 128 w 128"/>
                  <a:gd name="T3" fmla="*/ 39 h 80"/>
                  <a:gd name="T4" fmla="*/ 127 w 128"/>
                  <a:gd name="T5" fmla="*/ 38 h 80"/>
                  <a:gd name="T6" fmla="*/ 127 w 128"/>
                  <a:gd name="T7" fmla="*/ 38 h 80"/>
                  <a:gd name="T8" fmla="*/ 64 w 128"/>
                  <a:gd name="T9" fmla="*/ 0 h 80"/>
                  <a:gd name="T10" fmla="*/ 0 w 128"/>
                  <a:gd name="T11" fmla="*/ 38 h 80"/>
                  <a:gd name="T12" fmla="*/ 0 w 128"/>
                  <a:gd name="T13" fmla="*/ 38 h 80"/>
                  <a:gd name="T14" fmla="*/ 0 w 128"/>
                  <a:gd name="T15" fmla="*/ 39 h 80"/>
                  <a:gd name="T16" fmla="*/ 0 w 128"/>
                  <a:gd name="T17" fmla="*/ 39 h 80"/>
                  <a:gd name="T18" fmla="*/ 0 w 128"/>
                  <a:gd name="T19" fmla="*/ 40 h 80"/>
                  <a:gd name="T20" fmla="*/ 0 w 128"/>
                  <a:gd name="T21" fmla="*/ 41 h 80"/>
                  <a:gd name="T22" fmla="*/ 0 w 128"/>
                  <a:gd name="T23" fmla="*/ 41 h 80"/>
                  <a:gd name="T24" fmla="*/ 0 w 128"/>
                  <a:gd name="T25" fmla="*/ 42 h 80"/>
                  <a:gd name="T26" fmla="*/ 0 w 128"/>
                  <a:gd name="T27" fmla="*/ 42 h 80"/>
                  <a:gd name="T28" fmla="*/ 64 w 128"/>
                  <a:gd name="T29" fmla="*/ 80 h 80"/>
                  <a:gd name="T30" fmla="*/ 127 w 128"/>
                  <a:gd name="T31" fmla="*/ 42 h 80"/>
                  <a:gd name="T32" fmla="*/ 127 w 128"/>
                  <a:gd name="T33" fmla="*/ 42 h 80"/>
                  <a:gd name="T34" fmla="*/ 128 w 128"/>
                  <a:gd name="T35" fmla="*/ 41 h 80"/>
                  <a:gd name="T36" fmla="*/ 128 w 128"/>
                  <a:gd name="T37" fmla="*/ 41 h 80"/>
                  <a:gd name="T38" fmla="*/ 128 w 128"/>
                  <a:gd name="T39" fmla="*/ 40 h 80"/>
                  <a:gd name="T40" fmla="*/ 128 w 128"/>
                  <a:gd name="T41" fmla="*/ 39 h 80"/>
                  <a:gd name="T42" fmla="*/ 64 w 128"/>
                  <a:gd name="T43" fmla="*/ 72 h 80"/>
                  <a:gd name="T44" fmla="*/ 9 w 128"/>
                  <a:gd name="T45" fmla="*/ 40 h 80"/>
                  <a:gd name="T46" fmla="*/ 64 w 128"/>
                  <a:gd name="T47" fmla="*/ 8 h 80"/>
                  <a:gd name="T48" fmla="*/ 119 w 128"/>
                  <a:gd name="T49" fmla="*/ 40 h 80"/>
                  <a:gd name="T50" fmla="*/ 64 w 128"/>
                  <a:gd name="T51"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80">
                    <a:moveTo>
                      <a:pt x="128" y="39"/>
                    </a:moveTo>
                    <a:cubicBezTo>
                      <a:pt x="128" y="39"/>
                      <a:pt x="128" y="39"/>
                      <a:pt x="128" y="39"/>
                    </a:cubicBezTo>
                    <a:cubicBezTo>
                      <a:pt x="128" y="39"/>
                      <a:pt x="128" y="38"/>
                      <a:pt x="127" y="38"/>
                    </a:cubicBezTo>
                    <a:cubicBezTo>
                      <a:pt x="127" y="38"/>
                      <a:pt x="127" y="38"/>
                      <a:pt x="127" y="38"/>
                    </a:cubicBezTo>
                    <a:cubicBezTo>
                      <a:pt x="116" y="16"/>
                      <a:pt x="91" y="0"/>
                      <a:pt x="64" y="0"/>
                    </a:cubicBezTo>
                    <a:cubicBezTo>
                      <a:pt x="37" y="0"/>
                      <a:pt x="12" y="16"/>
                      <a:pt x="0" y="38"/>
                    </a:cubicBezTo>
                    <a:cubicBezTo>
                      <a:pt x="0" y="38"/>
                      <a:pt x="0" y="38"/>
                      <a:pt x="0" y="38"/>
                    </a:cubicBezTo>
                    <a:cubicBezTo>
                      <a:pt x="0" y="38"/>
                      <a:pt x="0" y="38"/>
                      <a:pt x="0" y="39"/>
                    </a:cubicBezTo>
                    <a:cubicBezTo>
                      <a:pt x="0" y="39"/>
                      <a:pt x="0" y="39"/>
                      <a:pt x="0" y="39"/>
                    </a:cubicBezTo>
                    <a:cubicBezTo>
                      <a:pt x="0" y="39"/>
                      <a:pt x="0" y="40"/>
                      <a:pt x="0" y="40"/>
                    </a:cubicBezTo>
                    <a:cubicBezTo>
                      <a:pt x="0" y="40"/>
                      <a:pt x="0" y="41"/>
                      <a:pt x="0" y="41"/>
                    </a:cubicBezTo>
                    <a:cubicBezTo>
                      <a:pt x="0" y="41"/>
                      <a:pt x="0" y="41"/>
                      <a:pt x="0" y="41"/>
                    </a:cubicBezTo>
                    <a:cubicBezTo>
                      <a:pt x="0" y="41"/>
                      <a:pt x="0" y="41"/>
                      <a:pt x="0" y="42"/>
                    </a:cubicBezTo>
                    <a:cubicBezTo>
                      <a:pt x="0" y="42"/>
                      <a:pt x="0" y="42"/>
                      <a:pt x="0" y="42"/>
                    </a:cubicBezTo>
                    <a:cubicBezTo>
                      <a:pt x="12" y="64"/>
                      <a:pt x="37" y="80"/>
                      <a:pt x="64" y="80"/>
                    </a:cubicBezTo>
                    <a:cubicBezTo>
                      <a:pt x="91" y="80"/>
                      <a:pt x="116" y="64"/>
                      <a:pt x="127" y="42"/>
                    </a:cubicBezTo>
                    <a:cubicBezTo>
                      <a:pt x="127" y="42"/>
                      <a:pt x="127" y="42"/>
                      <a:pt x="127" y="42"/>
                    </a:cubicBezTo>
                    <a:cubicBezTo>
                      <a:pt x="128" y="41"/>
                      <a:pt x="128" y="41"/>
                      <a:pt x="128" y="41"/>
                    </a:cubicBezTo>
                    <a:cubicBezTo>
                      <a:pt x="128" y="41"/>
                      <a:pt x="128" y="41"/>
                      <a:pt x="128" y="41"/>
                    </a:cubicBezTo>
                    <a:cubicBezTo>
                      <a:pt x="128" y="41"/>
                      <a:pt x="128" y="40"/>
                      <a:pt x="128" y="40"/>
                    </a:cubicBezTo>
                    <a:cubicBezTo>
                      <a:pt x="128" y="40"/>
                      <a:pt x="128" y="39"/>
                      <a:pt x="128" y="39"/>
                    </a:cubicBezTo>
                    <a:close/>
                    <a:moveTo>
                      <a:pt x="64" y="72"/>
                    </a:moveTo>
                    <a:cubicBezTo>
                      <a:pt x="41" y="72"/>
                      <a:pt x="19" y="59"/>
                      <a:pt x="9" y="40"/>
                    </a:cubicBezTo>
                    <a:cubicBezTo>
                      <a:pt x="20" y="21"/>
                      <a:pt x="41" y="8"/>
                      <a:pt x="64" y="8"/>
                    </a:cubicBezTo>
                    <a:cubicBezTo>
                      <a:pt x="86" y="8"/>
                      <a:pt x="108" y="21"/>
                      <a:pt x="119" y="40"/>
                    </a:cubicBezTo>
                    <a:cubicBezTo>
                      <a:pt x="108" y="59"/>
                      <a:pt x="86" y="72"/>
                      <a:pt x="64"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a:latin typeface="Roboto condensed"/>
                  <a:ea typeface="+mn-ea"/>
                  <a:cs typeface="Roboto condensed"/>
                </a:endParaRPr>
              </a:p>
            </p:txBody>
          </p:sp>
          <p:sp>
            <p:nvSpPr>
              <p:cNvPr id="30" name="Freeform 145">
                <a:extLst>
                  <a:ext uri="{FF2B5EF4-FFF2-40B4-BE49-F238E27FC236}">
                    <a16:creationId xmlns="" xmlns:a16="http://schemas.microsoft.com/office/drawing/2014/main" id="{C82BDC41-C7FD-4A03-B3FF-EFA69E51B19B}"/>
                  </a:ext>
                </a:extLst>
              </p:cNvPr>
              <p:cNvSpPr>
                <a:spLocks/>
              </p:cNvSpPr>
              <p:nvPr/>
            </p:nvSpPr>
            <p:spPr bwMode="auto">
              <a:xfrm>
                <a:off x="190501" y="93663"/>
                <a:ext cx="68263" cy="69850"/>
              </a:xfrm>
              <a:custGeom>
                <a:avLst/>
                <a:gdLst>
                  <a:gd name="T0" fmla="*/ 16 w 18"/>
                  <a:gd name="T1" fmla="*/ 0 h 18"/>
                  <a:gd name="T2" fmla="*/ 16 w 18"/>
                  <a:gd name="T3" fmla="*/ 0 h 18"/>
                  <a:gd name="T4" fmla="*/ 0 w 18"/>
                  <a:gd name="T5" fmla="*/ 16 h 18"/>
                  <a:gd name="T6" fmla="*/ 2 w 18"/>
                  <a:gd name="T7" fmla="*/ 18 h 18"/>
                  <a:gd name="T8" fmla="*/ 4 w 18"/>
                  <a:gd name="T9" fmla="*/ 16 h 18"/>
                  <a:gd name="T10" fmla="*/ 16 w 18"/>
                  <a:gd name="T11" fmla="*/ 4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16" y="0"/>
                      <a:pt x="16" y="0"/>
                      <a:pt x="16" y="0"/>
                    </a:cubicBezTo>
                    <a:cubicBezTo>
                      <a:pt x="7" y="0"/>
                      <a:pt x="0" y="7"/>
                      <a:pt x="0" y="16"/>
                    </a:cubicBezTo>
                    <a:cubicBezTo>
                      <a:pt x="0" y="17"/>
                      <a:pt x="1" y="18"/>
                      <a:pt x="2" y="18"/>
                    </a:cubicBezTo>
                    <a:cubicBezTo>
                      <a:pt x="3" y="18"/>
                      <a:pt x="4" y="17"/>
                      <a:pt x="4" y="16"/>
                    </a:cubicBezTo>
                    <a:cubicBezTo>
                      <a:pt x="4" y="9"/>
                      <a:pt x="9" y="4"/>
                      <a:pt x="16" y="4"/>
                    </a:cubicBezTo>
                    <a:cubicBezTo>
                      <a:pt x="16" y="4"/>
                      <a:pt x="16"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a:latin typeface="Roboto condensed"/>
                  <a:ea typeface="+mn-ea"/>
                  <a:cs typeface="Roboto condensed"/>
                </a:endParaRPr>
              </a:p>
            </p:txBody>
          </p:sp>
          <p:sp>
            <p:nvSpPr>
              <p:cNvPr id="31" name="Freeform 146">
                <a:extLst>
                  <a:ext uri="{FF2B5EF4-FFF2-40B4-BE49-F238E27FC236}">
                    <a16:creationId xmlns="" xmlns:a16="http://schemas.microsoft.com/office/drawing/2014/main" id="{73CE49C4-2A9B-42E3-ADDD-A49C328CBE80}"/>
                  </a:ext>
                </a:extLst>
              </p:cNvPr>
              <p:cNvSpPr>
                <a:spLocks noEditPoints="1"/>
              </p:cNvSpPr>
              <p:nvPr/>
            </p:nvSpPr>
            <p:spPr bwMode="auto">
              <a:xfrm>
                <a:off x="144463" y="46038"/>
                <a:ext cx="214313" cy="219075"/>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2 h 56"/>
                  <a:gd name="T12" fmla="*/ 4 w 56"/>
                  <a:gd name="T13" fmla="*/ 28 h 56"/>
                  <a:gd name="T14" fmla="*/ 28 w 56"/>
                  <a:gd name="T15" fmla="*/ 4 h 56"/>
                  <a:gd name="T16" fmla="*/ 52 w 56"/>
                  <a:gd name="T17" fmla="*/ 28 h 56"/>
                  <a:gd name="T18" fmla="*/ 28 w 56"/>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2" y="0"/>
                      <a:pt x="0" y="13"/>
                      <a:pt x="0" y="28"/>
                    </a:cubicBezTo>
                    <a:cubicBezTo>
                      <a:pt x="0" y="43"/>
                      <a:pt x="12" y="56"/>
                      <a:pt x="28" y="56"/>
                    </a:cubicBezTo>
                    <a:cubicBezTo>
                      <a:pt x="43" y="56"/>
                      <a:pt x="56" y="43"/>
                      <a:pt x="56" y="28"/>
                    </a:cubicBezTo>
                    <a:cubicBezTo>
                      <a:pt x="56" y="13"/>
                      <a:pt x="43" y="0"/>
                      <a:pt x="28" y="0"/>
                    </a:cubicBezTo>
                    <a:close/>
                    <a:moveTo>
                      <a:pt x="28" y="52"/>
                    </a:moveTo>
                    <a:cubicBezTo>
                      <a:pt x="15" y="52"/>
                      <a:pt x="4" y="41"/>
                      <a:pt x="4" y="28"/>
                    </a:cubicBezTo>
                    <a:cubicBezTo>
                      <a:pt x="4" y="15"/>
                      <a:pt x="15" y="4"/>
                      <a:pt x="28" y="4"/>
                    </a:cubicBezTo>
                    <a:cubicBezTo>
                      <a:pt x="41" y="4"/>
                      <a:pt x="52" y="15"/>
                      <a:pt x="52" y="28"/>
                    </a:cubicBezTo>
                    <a:cubicBezTo>
                      <a:pt x="52" y="41"/>
                      <a:pt x="41" y="52"/>
                      <a:pt x="2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a:latin typeface="Roboto condensed"/>
                  <a:ea typeface="+mn-ea"/>
                  <a:cs typeface="Roboto condensed"/>
                </a:endParaRPr>
              </a:p>
            </p:txBody>
          </p:sp>
        </p:grpSp>
        <p:sp>
          <p:nvSpPr>
            <p:cNvPr id="10" name="텍스트 개체 틀 2">
              <a:extLst>
                <a:ext uri="{FF2B5EF4-FFF2-40B4-BE49-F238E27FC236}">
                  <a16:creationId xmlns="" xmlns:a16="http://schemas.microsoft.com/office/drawing/2014/main" id="{506C539F-C260-429D-830F-2EC094FA2254}"/>
                </a:ext>
              </a:extLst>
            </p:cNvPr>
            <p:cNvSpPr txBox="1">
              <a:spLocks/>
            </p:cNvSpPr>
            <p:nvPr/>
          </p:nvSpPr>
          <p:spPr>
            <a:xfrm>
              <a:off x="7534629" y="2002336"/>
              <a:ext cx="7107292" cy="43554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l" defTabSz="914400">
                <a:spcBef>
                  <a:spcPts val="0"/>
                </a:spcBef>
              </a:pPr>
              <a:r>
                <a:rPr lang="en-US" altLang="zh-CN" sz="3600" dirty="0" err="1" smtClean="0">
                  <a:solidFill>
                    <a:schemeClr val="tx1"/>
                  </a:solidFill>
                  <a:latin typeface="Times New Roman" pitchFamily="18" charset="0"/>
                  <a:ea typeface="微软雅黑" panose="020B0503020204020204" pitchFamily="34" charset="-122"/>
                  <a:cs typeface="Times New Roman" pitchFamily="18" charset="0"/>
                </a:rPr>
                <a:t>Đại</a:t>
              </a:r>
              <a:r>
                <a:rPr lang="en-US" altLang="zh-CN" sz="36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600" dirty="0" err="1" smtClean="0">
                  <a:solidFill>
                    <a:schemeClr val="tx1"/>
                  </a:solidFill>
                  <a:latin typeface="Times New Roman" pitchFamily="18" charset="0"/>
                  <a:ea typeface="微软雅黑" panose="020B0503020204020204" pitchFamily="34" charset="-122"/>
                  <a:cs typeface="Times New Roman" pitchFamily="18" charset="0"/>
                </a:rPr>
                <a:t>từ</a:t>
              </a:r>
              <a:r>
                <a:rPr lang="en-US" altLang="zh-CN" sz="36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600" dirty="0" err="1" smtClean="0">
                  <a:solidFill>
                    <a:schemeClr val="tx1"/>
                  </a:solidFill>
                  <a:latin typeface="Times New Roman" pitchFamily="18" charset="0"/>
                  <a:ea typeface="微软雅黑" panose="020B0503020204020204" pitchFamily="34" charset="-122"/>
                  <a:cs typeface="Times New Roman" pitchFamily="18" charset="0"/>
                </a:rPr>
                <a:t>hỏi</a:t>
              </a:r>
              <a:r>
                <a:rPr lang="en-US" altLang="zh-CN" sz="36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600" dirty="0" err="1" smtClean="0">
                  <a:solidFill>
                    <a:schemeClr val="tx1"/>
                  </a:solidFill>
                  <a:latin typeface="Times New Roman" pitchFamily="18" charset="0"/>
                  <a:ea typeface="微软雅黑" panose="020B0503020204020204" pitchFamily="34" charset="-122"/>
                  <a:cs typeface="Times New Roman" pitchFamily="18" charset="0"/>
                </a:rPr>
                <a:t>về</a:t>
              </a:r>
              <a:r>
                <a:rPr lang="en-US" altLang="zh-CN" sz="36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600" dirty="0" err="1" smtClean="0">
                  <a:solidFill>
                    <a:schemeClr val="tx1"/>
                  </a:solidFill>
                  <a:latin typeface="Times New Roman" pitchFamily="18" charset="0"/>
                  <a:ea typeface="微软雅黑" panose="020B0503020204020204" pitchFamily="34" charset="-122"/>
                  <a:cs typeface="Times New Roman" pitchFamily="18" charset="0"/>
                </a:rPr>
                <a:t>người</a:t>
              </a:r>
              <a:r>
                <a:rPr lang="en-US" altLang="zh-CN" sz="36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600" dirty="0" err="1" smtClean="0">
                  <a:solidFill>
                    <a:schemeClr val="tx1"/>
                  </a:solidFill>
                  <a:latin typeface="Times New Roman" pitchFamily="18" charset="0"/>
                  <a:ea typeface="微软雅黑" panose="020B0503020204020204" pitchFamily="34" charset="-122"/>
                  <a:cs typeface="Times New Roman" pitchFamily="18" charset="0"/>
                </a:rPr>
                <a:t>sự</a:t>
              </a:r>
              <a:r>
                <a:rPr lang="en-US" altLang="zh-CN" sz="36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600" dirty="0" err="1" smtClean="0">
                  <a:solidFill>
                    <a:schemeClr val="tx1"/>
                  </a:solidFill>
                  <a:latin typeface="Times New Roman" pitchFamily="18" charset="0"/>
                  <a:ea typeface="微软雅黑" panose="020B0503020204020204" pitchFamily="34" charset="-122"/>
                  <a:cs typeface="Times New Roman" pitchFamily="18" charset="0"/>
                </a:rPr>
                <a:t>vật</a:t>
              </a:r>
              <a:r>
                <a:rPr lang="en-US" altLang="zh-CN" sz="36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600" dirty="0" err="1" smtClean="0">
                  <a:solidFill>
                    <a:schemeClr val="tx1"/>
                  </a:solidFill>
                  <a:latin typeface="Times New Roman" pitchFamily="18" charset="0"/>
                  <a:ea typeface="微软雅黑" panose="020B0503020204020204" pitchFamily="34" charset="-122"/>
                  <a:cs typeface="Times New Roman" pitchFamily="18" charset="0"/>
                </a:rPr>
                <a:t>ai</a:t>
              </a:r>
              <a:r>
                <a:rPr lang="en-US" altLang="zh-CN" sz="36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600" dirty="0" err="1" smtClean="0">
                  <a:solidFill>
                    <a:schemeClr val="tx1"/>
                  </a:solidFill>
                  <a:latin typeface="Times New Roman" pitchFamily="18" charset="0"/>
                  <a:ea typeface="微软雅黑" panose="020B0503020204020204" pitchFamily="34" charset="-122"/>
                  <a:cs typeface="Times New Roman" pitchFamily="18" charset="0"/>
                </a:rPr>
                <a:t>gì</a:t>
              </a:r>
              <a:r>
                <a:rPr lang="en-US" altLang="zh-CN" sz="3600" dirty="0" smtClean="0">
                  <a:solidFill>
                    <a:schemeClr val="tx1"/>
                  </a:solidFill>
                  <a:latin typeface="Times New Roman" pitchFamily="18" charset="0"/>
                  <a:ea typeface="微软雅黑" panose="020B0503020204020204" pitchFamily="34" charset="-122"/>
                  <a:cs typeface="Times New Roman" pitchFamily="18" charset="0"/>
                </a:rPr>
                <a:t>….</a:t>
              </a:r>
              <a:endParaRPr lang="en-US" altLang="zh-CN" sz="3600" dirty="0">
                <a:solidFill>
                  <a:schemeClr val="tx1"/>
                </a:solidFill>
                <a:latin typeface="Times New Roman" pitchFamily="18" charset="0"/>
                <a:ea typeface="微软雅黑" panose="020B0503020204020204" pitchFamily="34" charset="-122"/>
                <a:cs typeface="Times New Roman" pitchFamily="18" charset="0"/>
              </a:endParaRPr>
            </a:p>
          </p:txBody>
        </p:sp>
        <p:sp>
          <p:nvSpPr>
            <p:cNvPr id="14" name="Rounded Rectangle 11">
              <a:extLst>
                <a:ext uri="{FF2B5EF4-FFF2-40B4-BE49-F238E27FC236}">
                  <a16:creationId xmlns="" xmlns:a16="http://schemas.microsoft.com/office/drawing/2014/main" id="{2AEC4E7D-2107-411B-86C6-31373469C8A3}"/>
                </a:ext>
              </a:extLst>
            </p:cNvPr>
            <p:cNvSpPr/>
            <p:nvPr/>
          </p:nvSpPr>
          <p:spPr>
            <a:xfrm>
              <a:off x="6856711" y="3669445"/>
              <a:ext cx="555844" cy="555842"/>
            </a:xfrm>
            <a:prstGeom prst="roundRect">
              <a:avLst>
                <a:gd name="adj" fmla="val 50000"/>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Roboto condensed"/>
                <a:cs typeface="Roboto condensed"/>
              </a:endParaRPr>
            </a:p>
          </p:txBody>
        </p:sp>
        <p:grpSp>
          <p:nvGrpSpPr>
            <p:cNvPr id="5" name="Group 18">
              <a:extLst>
                <a:ext uri="{FF2B5EF4-FFF2-40B4-BE49-F238E27FC236}">
                  <a16:creationId xmlns="" xmlns:a16="http://schemas.microsoft.com/office/drawing/2014/main" id="{653D97CA-1C9F-4961-A7D4-51D87F95AFA4}"/>
                </a:ext>
              </a:extLst>
            </p:cNvPr>
            <p:cNvGrpSpPr/>
            <p:nvPr/>
          </p:nvGrpSpPr>
          <p:grpSpPr>
            <a:xfrm>
              <a:off x="7022241" y="3388194"/>
              <a:ext cx="240691" cy="678653"/>
              <a:chOff x="6350" y="144463"/>
              <a:chExt cx="492125" cy="1387603"/>
            </a:xfrm>
            <a:solidFill>
              <a:schemeClr val="bg1"/>
            </a:solidFill>
          </p:grpSpPr>
          <p:sp>
            <p:nvSpPr>
              <p:cNvPr id="26" name="Freeform 156">
                <a:extLst>
                  <a:ext uri="{FF2B5EF4-FFF2-40B4-BE49-F238E27FC236}">
                    <a16:creationId xmlns="" xmlns:a16="http://schemas.microsoft.com/office/drawing/2014/main" id="{32F49180-D39B-4877-B04B-F025B68A63CE}"/>
                  </a:ext>
                </a:extLst>
              </p:cNvPr>
              <p:cNvSpPr>
                <a:spLocks noEditPoints="1"/>
              </p:cNvSpPr>
              <p:nvPr/>
            </p:nvSpPr>
            <p:spPr bwMode="auto">
              <a:xfrm>
                <a:off x="6350" y="1039939"/>
                <a:ext cx="492125" cy="492127"/>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a:latin typeface="Roboto condensed"/>
                  <a:ea typeface="+mn-ea"/>
                  <a:cs typeface="Roboto condensed"/>
                </a:endParaRPr>
              </a:p>
            </p:txBody>
          </p:sp>
          <p:sp>
            <p:nvSpPr>
              <p:cNvPr id="27" name="Freeform 157">
                <a:extLst>
                  <a:ext uri="{FF2B5EF4-FFF2-40B4-BE49-F238E27FC236}">
                    <a16:creationId xmlns="" xmlns:a16="http://schemas.microsoft.com/office/drawing/2014/main" id="{9165EEFD-9D21-45B8-AAE8-8F9581BE7CF2}"/>
                  </a:ext>
                </a:extLst>
              </p:cNvPr>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a:latin typeface="Roboto condensed"/>
                  <a:ea typeface="+mn-ea"/>
                  <a:cs typeface="Roboto condensed"/>
                </a:endParaRPr>
              </a:p>
            </p:txBody>
          </p:sp>
          <p:sp>
            <p:nvSpPr>
              <p:cNvPr id="28" name="Freeform 158">
                <a:extLst>
                  <a:ext uri="{FF2B5EF4-FFF2-40B4-BE49-F238E27FC236}">
                    <a16:creationId xmlns="" xmlns:a16="http://schemas.microsoft.com/office/drawing/2014/main" id="{9350D2F3-5FB6-4AF8-87D7-7A7FC4BA395E}"/>
                  </a:ext>
                </a:extLst>
              </p:cNvPr>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a:latin typeface="Roboto condensed"/>
                  <a:ea typeface="+mn-ea"/>
                  <a:cs typeface="Roboto condensed"/>
                </a:endParaRPr>
              </a:p>
            </p:txBody>
          </p:sp>
        </p:grpSp>
        <p:sp>
          <p:nvSpPr>
            <p:cNvPr id="16" name="텍스트 개체 틀 2">
              <a:extLst>
                <a:ext uri="{FF2B5EF4-FFF2-40B4-BE49-F238E27FC236}">
                  <a16:creationId xmlns="" xmlns:a16="http://schemas.microsoft.com/office/drawing/2014/main" id="{C7E9E26E-8C8D-4F67-897E-5CD08F170E8D}"/>
                </a:ext>
              </a:extLst>
            </p:cNvPr>
            <p:cNvSpPr txBox="1">
              <a:spLocks/>
            </p:cNvSpPr>
            <p:nvPr/>
          </p:nvSpPr>
          <p:spPr>
            <a:xfrm>
              <a:off x="7534629" y="3459025"/>
              <a:ext cx="7015237" cy="435541"/>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l" defTabSz="914400">
                <a:spcBef>
                  <a:spcPts val="0"/>
                </a:spcBef>
              </a:pP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Đại</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từ</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hỏi</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về</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số</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lượng</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bao</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nhiêu</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mấy</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a:t>
              </a:r>
              <a:endParaRPr lang="en-US" altLang="zh-CN" sz="3200" dirty="0">
                <a:solidFill>
                  <a:schemeClr val="tx1"/>
                </a:solidFill>
                <a:latin typeface="Times New Roman" pitchFamily="18" charset="0"/>
                <a:ea typeface="微软雅黑" panose="020B0503020204020204" pitchFamily="34" charset="-122"/>
                <a:cs typeface="Times New Roman" pitchFamily="18" charset="0"/>
              </a:endParaRPr>
            </a:p>
          </p:txBody>
        </p:sp>
        <p:sp>
          <p:nvSpPr>
            <p:cNvPr id="17" name="Rounded Rectangle 10">
              <a:extLst>
                <a:ext uri="{FF2B5EF4-FFF2-40B4-BE49-F238E27FC236}">
                  <a16:creationId xmlns="" xmlns:a16="http://schemas.microsoft.com/office/drawing/2014/main" id="{53438C14-5890-462E-93D3-93481CBFB45F}"/>
                </a:ext>
              </a:extLst>
            </p:cNvPr>
            <p:cNvSpPr/>
            <p:nvPr/>
          </p:nvSpPr>
          <p:spPr>
            <a:xfrm>
              <a:off x="6860864" y="5397100"/>
              <a:ext cx="555844" cy="555842"/>
            </a:xfrm>
            <a:prstGeom prst="roundRect">
              <a:avLst>
                <a:gd name="adj" fmla="val 50000"/>
              </a:avLst>
            </a:prstGeom>
            <a:solidFill>
              <a:srgbClr val="427C8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Roboto condensed"/>
                <a:cs typeface="Roboto condensed"/>
              </a:endParaRPr>
            </a:p>
          </p:txBody>
        </p:sp>
        <p:sp>
          <p:nvSpPr>
            <p:cNvPr id="18" name="Freeform 53">
              <a:extLst>
                <a:ext uri="{FF2B5EF4-FFF2-40B4-BE49-F238E27FC236}">
                  <a16:creationId xmlns="" xmlns:a16="http://schemas.microsoft.com/office/drawing/2014/main" id="{93024E10-7CB1-4053-86BD-C859B55D8568}"/>
                </a:ext>
              </a:extLst>
            </p:cNvPr>
            <p:cNvSpPr>
              <a:spLocks noEditPoints="1"/>
            </p:cNvSpPr>
            <p:nvPr/>
          </p:nvSpPr>
          <p:spPr bwMode="auto">
            <a:xfrm>
              <a:off x="7043885" y="5557017"/>
              <a:ext cx="202155" cy="225387"/>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ko-KR" altLang="en-US" sz="2400">
                <a:latin typeface="Roboto condensed"/>
                <a:cs typeface="Roboto condensed"/>
              </a:endParaRPr>
            </a:p>
          </p:txBody>
        </p:sp>
        <p:sp>
          <p:nvSpPr>
            <p:cNvPr id="23" name="Freeform 23">
              <a:extLst>
                <a:ext uri="{FF2B5EF4-FFF2-40B4-BE49-F238E27FC236}">
                  <a16:creationId xmlns="" xmlns:a16="http://schemas.microsoft.com/office/drawing/2014/main" id="{85254A0F-A94D-4B90-BAEB-D59A1895F481}"/>
                </a:ext>
              </a:extLst>
            </p:cNvPr>
            <p:cNvSpPr>
              <a:spLocks/>
            </p:cNvSpPr>
            <p:nvPr/>
          </p:nvSpPr>
          <p:spPr bwMode="auto">
            <a:xfrm>
              <a:off x="7168296" y="5594511"/>
              <a:ext cx="76773" cy="76773"/>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a:latin typeface="Roboto condensed"/>
                <a:ea typeface="+mn-ea"/>
                <a:cs typeface="Roboto condensed"/>
              </a:endParaRPr>
            </a:p>
          </p:txBody>
        </p:sp>
        <p:sp>
          <p:nvSpPr>
            <p:cNvPr id="22" name="텍스트 개체 틀 2">
              <a:extLst>
                <a:ext uri="{FF2B5EF4-FFF2-40B4-BE49-F238E27FC236}">
                  <a16:creationId xmlns="" xmlns:a16="http://schemas.microsoft.com/office/drawing/2014/main" id="{C7C976D3-539B-46CE-B77B-1D911B3BBB83}"/>
                </a:ext>
              </a:extLst>
            </p:cNvPr>
            <p:cNvSpPr txBox="1">
              <a:spLocks/>
            </p:cNvSpPr>
            <p:nvPr/>
          </p:nvSpPr>
          <p:spPr>
            <a:xfrm>
              <a:off x="7565314" y="5129691"/>
              <a:ext cx="6739076" cy="435541"/>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l" defTabSz="914400">
                <a:spcBef>
                  <a:spcPts val="0"/>
                </a:spcBef>
              </a:pP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Đại</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từ</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hỏi</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về</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hoạt</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động</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tính</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chất</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sự</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việc</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sao</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thế</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solidFill>
                  <a:latin typeface="Times New Roman" pitchFamily="18" charset="0"/>
                  <a:ea typeface="微软雅黑" panose="020B0503020204020204" pitchFamily="34" charset="-122"/>
                  <a:cs typeface="Times New Roman" pitchFamily="18" charset="0"/>
                </a:rPr>
                <a:t>nào</a:t>
              </a:r>
              <a:r>
                <a:rPr lang="en-US" altLang="zh-CN" sz="3200" dirty="0" smtClean="0">
                  <a:solidFill>
                    <a:schemeClr val="tx1"/>
                  </a:solidFill>
                  <a:latin typeface="Times New Roman" pitchFamily="18" charset="0"/>
                  <a:ea typeface="微软雅黑" panose="020B0503020204020204" pitchFamily="34" charset="-122"/>
                  <a:cs typeface="Times New Roman" pitchFamily="18" charset="0"/>
                </a:rPr>
                <a:t>…</a:t>
              </a:r>
              <a:endParaRPr lang="en-US" altLang="zh-CN" sz="3200" dirty="0">
                <a:solidFill>
                  <a:schemeClr val="tx1"/>
                </a:solidFill>
                <a:latin typeface="Times New Roman" pitchFamily="18" charset="0"/>
                <a:ea typeface="微软雅黑" panose="020B0503020204020204" pitchFamily="34" charset="-122"/>
                <a:cs typeface="Times New Roman" pitchFamily="18" charset="0"/>
              </a:endParaRPr>
            </a:p>
          </p:txBody>
        </p:sp>
      </p:grpSp>
      <p:sp>
        <p:nvSpPr>
          <p:cNvPr id="42" name="Cloud 41"/>
          <p:cNvSpPr/>
          <p:nvPr/>
        </p:nvSpPr>
        <p:spPr>
          <a:xfrm>
            <a:off x="288699" y="1712685"/>
            <a:ext cx="3993015" cy="3352801"/>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Thảo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theo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a:t>
            </a:r>
            <a:r>
              <a:rPr lang="en-US" sz="3200" dirty="0" smtClean="0">
                <a:latin typeface="Times New Roman" pitchFamily="18" charset="0"/>
                <a:cs typeface="Times New Roman" pitchFamily="18" charset="0"/>
              </a:rPr>
              <a:t> II.2 (</a:t>
            </a:r>
            <a:r>
              <a:rPr lang="en-US" sz="3200" dirty="0" err="1" smtClean="0">
                <a:latin typeface="Times New Roman" pitchFamily="18" charset="0"/>
                <a:cs typeface="Times New Roman" pitchFamily="18" charset="0"/>
              </a:rPr>
              <a:t>sgk</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t>
            </a:r>
            <a:r>
              <a:rPr lang="en-US" sz="3200" dirty="0" smtClean="0">
                <a:latin typeface="Times New Roman" pitchFamily="18" charset="0"/>
                <a:cs typeface="Times New Roman" pitchFamily="18" charset="0"/>
              </a:rPr>
              <a:t> 56)</a:t>
            </a:r>
            <a:endParaRPr lang="en-US" sz="3200" dirty="0">
              <a:latin typeface="Times New Roman" pitchFamily="18" charset="0"/>
              <a:cs typeface="Times New Roman" pitchFamily="18" charset="0"/>
            </a:endParaRPr>
          </a:p>
        </p:txBody>
      </p:sp>
      <p:pic>
        <p:nvPicPr>
          <p:cNvPr id="25" name="Picture 2" descr="F:\360安全浏览器下载\六一\Nipic_2531170_b95b5e79d8a6cffe\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22508" y="1423219"/>
            <a:ext cx="3120572" cy="481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49503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amond(in)">
                                      <p:cBhvr>
                                        <p:cTn id="12" dur="20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42"/>
                                        </p:tgtEl>
                                      </p:cBhvr>
                                    </p:animEffect>
                                    <p:set>
                                      <p:cBhvr>
                                        <p:cTn id="17" dur="1" fill="hold">
                                          <p:stCondLst>
                                            <p:cond delay="499"/>
                                          </p:stCondLst>
                                        </p:cTn>
                                        <p:tgtEl>
                                          <p:spTgt spid="42"/>
                                        </p:tgtEl>
                                        <p:attrNameLst>
                                          <p:attrName>style.visibility</p:attrName>
                                        </p:attrNameLst>
                                      </p:cBhvr>
                                      <p:to>
                                        <p:strVal val="hidden"/>
                                      </p:to>
                                    </p:set>
                                  </p:childTnLst>
                                </p:cTn>
                              </p:par>
                            </p:childTnLst>
                          </p:cTn>
                        </p:par>
                        <p:par>
                          <p:cTn id="18" fill="hold">
                            <p:stCondLst>
                              <p:cond delay="500"/>
                            </p:stCondLst>
                            <p:childTnLst>
                              <p:par>
                                <p:cTn id="19" presetID="26"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80">
                                          <p:stCondLst>
                                            <p:cond delay="0"/>
                                          </p:stCondLst>
                                        </p:cTn>
                                        <p:tgtEl>
                                          <p:spTgt spid="25"/>
                                        </p:tgtEl>
                                      </p:cBhvr>
                                    </p:animEffect>
                                    <p:anim calcmode="lin" valueType="num">
                                      <p:cBhvr>
                                        <p:cTn id="22"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7" dur="26">
                                          <p:stCondLst>
                                            <p:cond delay="650"/>
                                          </p:stCondLst>
                                        </p:cTn>
                                        <p:tgtEl>
                                          <p:spTgt spid="25"/>
                                        </p:tgtEl>
                                      </p:cBhvr>
                                      <p:to x="100000" y="60000"/>
                                    </p:animScale>
                                    <p:animScale>
                                      <p:cBhvr>
                                        <p:cTn id="28" dur="166" decel="50000">
                                          <p:stCondLst>
                                            <p:cond delay="676"/>
                                          </p:stCondLst>
                                        </p:cTn>
                                        <p:tgtEl>
                                          <p:spTgt spid="25"/>
                                        </p:tgtEl>
                                      </p:cBhvr>
                                      <p:to x="100000" y="100000"/>
                                    </p:animScale>
                                    <p:animScale>
                                      <p:cBhvr>
                                        <p:cTn id="29" dur="26">
                                          <p:stCondLst>
                                            <p:cond delay="1312"/>
                                          </p:stCondLst>
                                        </p:cTn>
                                        <p:tgtEl>
                                          <p:spTgt spid="25"/>
                                        </p:tgtEl>
                                      </p:cBhvr>
                                      <p:to x="100000" y="80000"/>
                                    </p:animScale>
                                    <p:animScale>
                                      <p:cBhvr>
                                        <p:cTn id="30" dur="166" decel="50000">
                                          <p:stCondLst>
                                            <p:cond delay="1338"/>
                                          </p:stCondLst>
                                        </p:cTn>
                                        <p:tgtEl>
                                          <p:spTgt spid="25"/>
                                        </p:tgtEl>
                                      </p:cBhvr>
                                      <p:to x="100000" y="100000"/>
                                    </p:animScale>
                                    <p:animScale>
                                      <p:cBhvr>
                                        <p:cTn id="31" dur="26">
                                          <p:stCondLst>
                                            <p:cond delay="1642"/>
                                          </p:stCondLst>
                                        </p:cTn>
                                        <p:tgtEl>
                                          <p:spTgt spid="25"/>
                                        </p:tgtEl>
                                      </p:cBhvr>
                                      <p:to x="100000" y="90000"/>
                                    </p:animScale>
                                    <p:animScale>
                                      <p:cBhvr>
                                        <p:cTn id="32" dur="166" decel="50000">
                                          <p:stCondLst>
                                            <p:cond delay="1668"/>
                                          </p:stCondLst>
                                        </p:cTn>
                                        <p:tgtEl>
                                          <p:spTgt spid="25"/>
                                        </p:tgtEl>
                                      </p:cBhvr>
                                      <p:to x="100000" y="100000"/>
                                    </p:animScale>
                                    <p:animScale>
                                      <p:cBhvr>
                                        <p:cTn id="33" dur="26">
                                          <p:stCondLst>
                                            <p:cond delay="1808"/>
                                          </p:stCondLst>
                                        </p:cTn>
                                        <p:tgtEl>
                                          <p:spTgt spid="25"/>
                                        </p:tgtEl>
                                      </p:cBhvr>
                                      <p:to x="100000" y="95000"/>
                                    </p:animScale>
                                    <p:animScale>
                                      <p:cBhvr>
                                        <p:cTn id="34" dur="166" decel="50000">
                                          <p:stCondLst>
                                            <p:cond delay="1834"/>
                                          </p:stCondLst>
                                        </p:cTn>
                                        <p:tgtEl>
                                          <p:spTgt spid="25"/>
                                        </p:tgtEl>
                                      </p:cBhvr>
                                      <p:to x="100000" y="100000"/>
                                    </p:animScale>
                                  </p:childTnLst>
                                </p:cTn>
                              </p:par>
                            </p:childTnLst>
                          </p:cTn>
                        </p:par>
                        <p:par>
                          <p:cTn id="35" fill="hold">
                            <p:stCondLst>
                              <p:cond delay="2500"/>
                            </p:stCondLst>
                            <p:childTnLst>
                              <p:par>
                                <p:cTn id="36" presetID="2" presetClass="entr" presetSubtype="4"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570FA5F0-B291-41C7-953E-E4678068F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31" name="标题 1">
            <a:extLst>
              <a:ext uri="{FF2B5EF4-FFF2-40B4-BE49-F238E27FC236}">
                <a16:creationId xmlns="" xmlns:a16="http://schemas.microsoft.com/office/drawing/2014/main" id="{87B1D143-0B4E-4BC0-A219-4837373C1E98}"/>
              </a:ext>
            </a:extLst>
          </p:cNvPr>
          <p:cNvSpPr txBox="1">
            <a:spLocks/>
          </p:cNvSpPr>
          <p:nvPr/>
        </p:nvSpPr>
        <p:spPr>
          <a:xfrm>
            <a:off x="3135848" y="1934414"/>
            <a:ext cx="6138781" cy="1374844"/>
          </a:xfrm>
          <a:prstGeom prst="rect">
            <a:avLst/>
          </a:prstGeom>
        </p:spPr>
        <p:txBody>
          <a:bodyPr rtlCol="0"/>
          <a:lstStyle>
            <a:lvl1pPr algn="ctr" defTabSz="1219170" rtl="0" eaLnBrk="1" latinLnBrk="0" hangingPunct="1">
              <a:spcBef>
                <a:spcPct val="0"/>
              </a:spcBef>
              <a:buNone/>
              <a:defRPr sz="5900" kern="1200">
                <a:solidFill>
                  <a:schemeClr val="tx1"/>
                </a:solidFill>
                <a:latin typeface="+mj-lt"/>
                <a:ea typeface="+mj-ea"/>
                <a:cs typeface="+mj-cs"/>
              </a:defRPr>
            </a:lvl1pPr>
          </a:lstStyle>
          <a:p>
            <a:pPr>
              <a:defRPr/>
            </a:pPr>
            <a:r>
              <a:rPr lang="en-US" altLang="zh-CN" sz="6600" spc="600" dirty="0" err="1" smtClean="0">
                <a:solidFill>
                  <a:srgbClr val="427C80"/>
                </a:solidFill>
                <a:latin typeface="Times New Roman" pitchFamily="18" charset="0"/>
                <a:ea typeface="华文新魏" panose="02010800040101010101" pitchFamily="2" charset="-122"/>
                <a:cs typeface="Times New Roman" pitchFamily="18" charset="0"/>
              </a:rPr>
              <a:t>III.</a:t>
            </a:r>
            <a:r>
              <a:rPr lang="en-US" altLang="zh-CN" sz="6600" spc="600" dirty="0" err="1" smtClean="0">
                <a:solidFill>
                  <a:schemeClr val="accent1">
                    <a:lumMod val="75000"/>
                  </a:schemeClr>
                </a:solidFill>
                <a:latin typeface="Times New Roman" pitchFamily="18" charset="0"/>
                <a:ea typeface="华文新魏" panose="02010800040101010101" pitchFamily="2" charset="-122"/>
                <a:cs typeface="Times New Roman" pitchFamily="18" charset="0"/>
              </a:rPr>
              <a:t>Luyện</a:t>
            </a:r>
            <a:r>
              <a:rPr lang="en-US" altLang="zh-CN" sz="6600" spc="600" dirty="0" smtClean="0">
                <a:solidFill>
                  <a:schemeClr val="accent1">
                    <a:lumMod val="75000"/>
                  </a:schemeClr>
                </a:solidFill>
                <a:latin typeface="Times New Roman" pitchFamily="18" charset="0"/>
                <a:ea typeface="华文新魏" panose="02010800040101010101" pitchFamily="2" charset="-122"/>
                <a:cs typeface="Times New Roman" pitchFamily="18" charset="0"/>
              </a:rPr>
              <a:t> </a:t>
            </a:r>
            <a:r>
              <a:rPr lang="en-US" altLang="zh-CN" sz="6600" spc="600" dirty="0" err="1" smtClean="0">
                <a:solidFill>
                  <a:schemeClr val="accent1">
                    <a:lumMod val="75000"/>
                  </a:schemeClr>
                </a:solidFill>
                <a:latin typeface="Times New Roman" pitchFamily="18" charset="0"/>
                <a:ea typeface="华文新魏" panose="02010800040101010101" pitchFamily="2" charset="-122"/>
                <a:cs typeface="Times New Roman" pitchFamily="18" charset="0"/>
              </a:rPr>
              <a:t>tập</a:t>
            </a:r>
            <a:endParaRPr lang="zh-CN" altLang="en-US" sz="6600" spc="600" dirty="0">
              <a:solidFill>
                <a:schemeClr val="accent1">
                  <a:lumMod val="75000"/>
                </a:schemeClr>
              </a:solidFill>
              <a:latin typeface="Times New Roman" pitchFamily="18" charset="0"/>
              <a:ea typeface="华文新魏" panose="02010800040101010101" pitchFamily="2" charset="-122"/>
              <a:cs typeface="Times New Roman" pitchFamily="18" charset="0"/>
            </a:endParaRPr>
          </a:p>
        </p:txBody>
      </p:sp>
    </p:spTree>
    <p:extLst>
      <p:ext uri="{BB962C8B-B14F-4D97-AF65-F5344CB8AC3E}">
        <p14:creationId xmlns:p14="http://schemas.microsoft.com/office/powerpoint/2010/main" val="80480406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anim calcmode="lin" valueType="num">
                                      <p:cBhvr>
                                        <p:cTn id="12" dur="500" fill="hold"/>
                                        <p:tgtEl>
                                          <p:spTgt spid="31"/>
                                        </p:tgtEl>
                                        <p:attrNameLst>
                                          <p:attrName>ppt_x</p:attrName>
                                        </p:attrNameLst>
                                      </p:cBhvr>
                                      <p:tavLst>
                                        <p:tav tm="0">
                                          <p:val>
                                            <p:strVal val="#ppt_x"/>
                                          </p:val>
                                        </p:tav>
                                        <p:tav tm="100000">
                                          <p:val>
                                            <p:strVal val="#ppt_x"/>
                                          </p:val>
                                        </p:tav>
                                      </p:tavLst>
                                    </p:anim>
                                    <p:anim calcmode="lin" valueType="num">
                                      <p:cBhvr>
                                        <p:cTn id="1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gtree—vector blue gift box_3129339.png"/>
          <p:cNvPicPr>
            <a:picLocks noChangeAspect="1"/>
          </p:cNvPicPr>
          <p:nvPr/>
        </p:nvPicPr>
        <p:blipFill>
          <a:blip r:embed="rId2"/>
          <a:stretch>
            <a:fillRect/>
          </a:stretch>
        </p:blipFill>
        <p:spPr>
          <a:xfrm>
            <a:off x="1364342" y="812155"/>
            <a:ext cx="9463315" cy="6047433"/>
          </a:xfrm>
          <a:prstGeom prst="rect">
            <a:avLst/>
          </a:prstGeom>
        </p:spPr>
      </p:pic>
      <p:grpSp>
        <p:nvGrpSpPr>
          <p:cNvPr id="3" name="组合 7">
            <a:extLst>
              <a:ext uri="{FF2B5EF4-FFF2-40B4-BE49-F238E27FC236}">
                <a16:creationId xmlns="" xmlns:a16="http://schemas.microsoft.com/office/drawing/2014/main" id="{F0FC0F70-AC76-4EA2-86EB-0B407A4ACBB5}"/>
              </a:ext>
            </a:extLst>
          </p:cNvPr>
          <p:cNvGrpSpPr/>
          <p:nvPr/>
        </p:nvGrpSpPr>
        <p:grpSpPr>
          <a:xfrm>
            <a:off x="0" y="81016"/>
            <a:ext cx="12190413" cy="967637"/>
            <a:chOff x="0" y="408676"/>
            <a:chExt cx="12190413" cy="967637"/>
          </a:xfrm>
        </p:grpSpPr>
        <p:sp>
          <p:nvSpPr>
            <p:cNvPr id="4" name="矩形 10">
              <a:extLst>
                <a:ext uri="{FF2B5EF4-FFF2-40B4-BE49-F238E27FC236}">
                  <a16:creationId xmlns="" xmlns:a16="http://schemas.microsoft.com/office/drawing/2014/main" id="{84C0791A-6676-4043-BBF1-DD2993D19C98}"/>
                </a:ext>
              </a:extLst>
            </p:cNvPr>
            <p:cNvSpPr/>
            <p:nvPr/>
          </p:nvSpPr>
          <p:spPr>
            <a:xfrm flipV="1">
              <a:off x="0" y="1330594"/>
              <a:ext cx="12190413" cy="45719"/>
            </a:xfrm>
            <a:prstGeom prst="rect">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2917372" y="408676"/>
              <a:ext cx="66185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6000" b="1" dirty="0" err="1" smtClean="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Chiếc</a:t>
              </a:r>
              <a:r>
                <a:rPr lang="en-US" altLang="zh-CN" sz="6000" b="1" dirty="0" smtClean="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6000" b="1" dirty="0" err="1" smtClean="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hộp</a:t>
              </a:r>
              <a:r>
                <a:rPr lang="en-US" altLang="zh-CN" sz="6000" b="1" dirty="0" smtClean="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6000" b="1" dirty="0" err="1" smtClean="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bí</a:t>
              </a:r>
              <a:r>
                <a:rPr lang="en-US" altLang="zh-CN" sz="6000" b="1" dirty="0" smtClean="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6000" b="1" dirty="0" err="1" smtClean="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ẩn</a:t>
              </a:r>
              <a:endParaRPr lang="zh-CN" altLang="en-US" sz="6000" b="1" dirty="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gr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a:extLst>
              <a:ext uri="{FF2B5EF4-FFF2-40B4-BE49-F238E27FC236}">
                <a16:creationId xmlns="" xmlns:a16="http://schemas.microsoft.com/office/drawing/2014/main" id="{F0FC0F70-AC76-4EA2-86EB-0B407A4ACBB5}"/>
              </a:ext>
            </a:extLst>
          </p:cNvPr>
          <p:cNvGrpSpPr/>
          <p:nvPr/>
        </p:nvGrpSpPr>
        <p:grpSpPr>
          <a:xfrm>
            <a:off x="0" y="81016"/>
            <a:ext cx="12190413" cy="967637"/>
            <a:chOff x="0" y="408676"/>
            <a:chExt cx="12190413" cy="967637"/>
          </a:xfrm>
        </p:grpSpPr>
        <p:sp>
          <p:nvSpPr>
            <p:cNvPr id="3" name="矩形 10">
              <a:extLst>
                <a:ext uri="{FF2B5EF4-FFF2-40B4-BE49-F238E27FC236}">
                  <a16:creationId xmlns="" xmlns:a16="http://schemas.microsoft.com/office/drawing/2014/main" id="{84C0791A-6676-4043-BBF1-DD2993D19C98}"/>
                </a:ext>
              </a:extLst>
            </p:cNvPr>
            <p:cNvSpPr/>
            <p:nvPr/>
          </p:nvSpPr>
          <p:spPr>
            <a:xfrm flipV="1">
              <a:off x="0" y="1330594"/>
              <a:ext cx="12190413" cy="45719"/>
            </a:xfrm>
            <a:prstGeom prst="rect">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2917372" y="408676"/>
              <a:ext cx="66185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6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Luật</a:t>
              </a:r>
              <a:r>
                <a:rPr lang="en-US" altLang="zh-CN" sz="6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6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chơi</a:t>
              </a:r>
              <a:endParaRPr lang="zh-CN" altLang="en-US" sz="6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grpSp>
      <p:sp>
        <p:nvSpPr>
          <p:cNvPr id="5" name="Rectangle 4"/>
          <p:cNvSpPr/>
          <p:nvPr/>
        </p:nvSpPr>
        <p:spPr>
          <a:xfrm>
            <a:off x="464456" y="1325249"/>
            <a:ext cx="8534401" cy="584775"/>
          </a:xfrm>
          <a:prstGeom prst="rect">
            <a:avLst/>
          </a:prstGeom>
        </p:spPr>
        <p:txBody>
          <a:bodyPr wrap="square">
            <a:spAutoFit/>
          </a:bodyPr>
          <a:lstStyle/>
          <a:p>
            <a:r>
              <a:rPr lang="en-US" sz="3200" dirty="0" smtClean="0">
                <a:latin typeface="Times New Roman" pitchFamily="18" charset="0"/>
                <a:cs typeface="Times New Roman" pitchFamily="18" charset="0"/>
              </a:rPr>
              <a:t>GV </a:t>
            </a:r>
            <a:r>
              <a:rPr lang="en-US" sz="3200" dirty="0" err="1" smtClean="0">
                <a:latin typeface="Times New Roman" pitchFamily="18" charset="0"/>
                <a:cs typeface="Times New Roman" pitchFamily="18" charset="0"/>
              </a:rPr>
              <a:t>chia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2 </a:t>
            </a:r>
            <a:r>
              <a:rPr lang="en-US" sz="3200" dirty="0" err="1" smtClean="0">
                <a:latin typeface="Times New Roman" pitchFamily="18" charset="0"/>
                <a:cs typeface="Times New Roman" pitchFamily="18" charset="0"/>
              </a:rPr>
              <a:t>nhóm</a:t>
            </a:r>
            <a:endParaRPr lang="vi-VN" sz="3200" dirty="0" smtClean="0">
              <a:latin typeface="Times New Roman" pitchFamily="18" charset="0"/>
              <a:cs typeface="Times New Roman" pitchFamily="18" charset="0"/>
            </a:endParaRPr>
          </a:p>
        </p:txBody>
      </p:sp>
      <p:sp>
        <p:nvSpPr>
          <p:cNvPr id="6" name="Rectangle 5"/>
          <p:cNvSpPr/>
          <p:nvPr/>
        </p:nvSpPr>
        <p:spPr>
          <a:xfrm>
            <a:off x="478973" y="2188880"/>
            <a:ext cx="10535784" cy="584775"/>
          </a:xfrm>
          <a:prstGeom prst="rect">
            <a:avLst/>
          </a:prstGeom>
        </p:spPr>
        <p:txBody>
          <a:bodyPr wrap="square">
            <a:spAutoFit/>
          </a:bodyPr>
          <a:lstStyle/>
          <a:p>
            <a:r>
              <a:rPr lang="en-US" sz="3200" dirty="0" smtClean="0">
                <a:latin typeface="Times New Roman" pitchFamily="18" charset="0"/>
                <a:cs typeface="Times New Roman" pitchFamily="18" charset="0"/>
              </a:rPr>
              <a:t>GV </a:t>
            </a:r>
            <a:r>
              <a:rPr lang="en-US" sz="3200" dirty="0" err="1" smtClean="0">
                <a:latin typeface="Times New Roman" pitchFamily="18" charset="0"/>
                <a:cs typeface="Times New Roman" pitchFamily="18" charset="0"/>
              </a:rPr>
              <a:t>chuẩn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hộp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gồm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bên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endParaRPr lang="vi-VN" sz="3200" dirty="0" smtClean="0">
              <a:latin typeface="Times New Roman" pitchFamily="18" charset="0"/>
              <a:cs typeface="Times New Roman" pitchFamily="18" charset="0"/>
            </a:endParaRPr>
          </a:p>
        </p:txBody>
      </p:sp>
      <p:sp>
        <p:nvSpPr>
          <p:cNvPr id="7" name="Rectangle 6"/>
          <p:cNvSpPr/>
          <p:nvPr/>
        </p:nvSpPr>
        <p:spPr>
          <a:xfrm>
            <a:off x="491900" y="4337144"/>
            <a:ext cx="11206612" cy="584775"/>
          </a:xfrm>
          <a:prstGeom prst="rect">
            <a:avLst/>
          </a:prstGeom>
        </p:spPr>
        <p:txBody>
          <a:bodyPr wrap="square">
            <a:spAutoFit/>
          </a:bodyPr>
          <a:lstStyle/>
          <a:p>
            <a:r>
              <a:rPr lang="en-US" sz="3200" dirty="0" err="1" smtClean="0">
                <a:latin typeface="Times New Roman" pitchFamily="18" charset="0"/>
                <a:cs typeface="Times New Roman" pitchFamily="18" charset="0"/>
              </a:rPr>
              <a:t>Trả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cộng</a:t>
            </a:r>
            <a:r>
              <a:rPr lang="en-US" sz="3200"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điểm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quyền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bạn</a:t>
            </a:r>
            <a:endParaRPr lang="en-US" sz="3200" dirty="0" smtClean="0">
              <a:solidFill>
                <a:srgbClr val="FF0000"/>
              </a:solidFill>
              <a:latin typeface="Times New Roman" pitchFamily="18" charset="0"/>
              <a:cs typeface="Times New Roman" pitchFamily="18" charset="0"/>
            </a:endParaRPr>
          </a:p>
        </p:txBody>
      </p:sp>
      <p:sp>
        <p:nvSpPr>
          <p:cNvPr id="8" name="Rectangle 7"/>
          <p:cNvSpPr/>
          <p:nvPr/>
        </p:nvSpPr>
        <p:spPr>
          <a:xfrm>
            <a:off x="499161" y="5186243"/>
            <a:ext cx="10299468" cy="584775"/>
          </a:xfrm>
          <a:prstGeom prst="rect">
            <a:avLst/>
          </a:prstGeom>
        </p:spPr>
        <p:txBody>
          <a:bodyPr wrap="square">
            <a:spAutoFit/>
          </a:bodyPr>
          <a:lstStyle/>
          <a:p>
            <a:r>
              <a:rPr lang="en-US" sz="3200" dirty="0" err="1" smtClean="0">
                <a:latin typeface="Times New Roman" pitchFamily="18" charset="0"/>
                <a:cs typeface="Times New Roman" pitchFamily="18" charset="0"/>
              </a:rPr>
              <a:t>Hết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nhiều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điểm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sẽ</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thắng</a:t>
            </a:r>
            <a:endParaRPr lang="en-US" sz="3200" dirty="0">
              <a:latin typeface="Times New Roman" pitchFamily="18" charset="0"/>
              <a:cs typeface="Times New Roman" pitchFamily="18" charset="0"/>
            </a:endParaRPr>
          </a:p>
        </p:txBody>
      </p:sp>
      <p:sp>
        <p:nvSpPr>
          <p:cNvPr id="9" name="Rectangle 8"/>
          <p:cNvSpPr/>
          <p:nvPr/>
        </p:nvSpPr>
        <p:spPr>
          <a:xfrm>
            <a:off x="507981" y="2965910"/>
            <a:ext cx="10856704" cy="1077218"/>
          </a:xfrm>
          <a:prstGeom prst="rect">
            <a:avLst/>
          </a:prstGeom>
        </p:spPr>
        <p:txBody>
          <a:bodyPr wrap="square">
            <a:spAutoFit/>
          </a:bodyPr>
          <a:lstStyle/>
          <a:p>
            <a:r>
              <a:rPr lang="en-US" sz="3200" dirty="0" err="1" smtClean="0">
                <a:latin typeface="Times New Roman" pitchFamily="18" charset="0"/>
                <a:cs typeface="Times New Roman" pitchFamily="18" charset="0"/>
              </a:rPr>
              <a:t>Đại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diện</a:t>
            </a:r>
            <a:r>
              <a:rPr lang="en-US" sz="3200" dirty="0" smtClean="0">
                <a:latin typeface="Times New Roman" pitchFamily="18" charset="0"/>
                <a:cs typeface="Times New Roman" pitchFamily="18" charset="0"/>
              </a:rPr>
              <a:t> 2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bốc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suy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30 </a:t>
            </a:r>
            <a:r>
              <a:rPr lang="en-US" sz="3200" dirty="0" err="1" smtClean="0">
                <a:latin typeface="Times New Roman" pitchFamily="18" charset="0"/>
                <a:cs typeface="Times New Roman" pitchFamily="18" charset="0"/>
              </a:rPr>
              <a:t>giây</a:t>
            </a:r>
            <a:endParaRPr lang="en-US" sz="3200" dirty="0">
              <a:latin typeface="Times New Roman" pitchFamily="18" charset="0"/>
              <a:cs typeface="Times New Roman"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down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669143" y="589019"/>
            <a:ext cx="8940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Tìm</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và</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cho</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biết</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nó</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thuộc</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loại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nào</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vai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trò</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ngữ</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pháp</a:t>
            </a:r>
            <a:endParaRPr lang="zh-CN" altLang="en-US"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3" name="Rectangle 2"/>
          <p:cNvSpPr/>
          <p:nvPr/>
        </p:nvSpPr>
        <p:spPr>
          <a:xfrm>
            <a:off x="2653656" y="2997572"/>
            <a:ext cx="6763390" cy="646331"/>
          </a:xfrm>
          <a:prstGeom prst="rect">
            <a:avLst/>
          </a:prstGeom>
        </p:spPr>
        <p:txBody>
          <a:bodyPr wrap="none">
            <a:spAutoFit/>
          </a:bodyPr>
          <a:lstStyle/>
          <a:p>
            <a:r>
              <a:rPr lang="vi-VN" sz="3600" dirty="0" smtClean="0">
                <a:latin typeface="+mj-lt"/>
              </a:rPr>
              <a:t>Sinh nhật của chúng tôi trùng nhau.</a:t>
            </a:r>
            <a:endParaRPr lang="en-US" sz="3600" dirty="0">
              <a:latin typeface="+mj-lt"/>
            </a:endParaRPr>
          </a:p>
        </p:txBody>
      </p:sp>
      <p:sp>
        <p:nvSpPr>
          <p:cNvPr id="4" name="Rectangle 3"/>
          <p:cNvSpPr/>
          <p:nvPr/>
        </p:nvSpPr>
        <p:spPr>
          <a:xfrm>
            <a:off x="5232404" y="3683807"/>
            <a:ext cx="1792514" cy="584775"/>
          </a:xfrm>
          <a:prstGeom prst="rect">
            <a:avLst/>
          </a:prstGeom>
        </p:spPr>
        <p:txBody>
          <a:bodyPr wrap="square">
            <a:spAutoFit/>
          </a:bodyPr>
          <a:lstStyle/>
          <a:p>
            <a:pPr algn="ctr"/>
            <a:r>
              <a:rPr lang="en-US" sz="3200" b="1" i="1" dirty="0" smtClean="0">
                <a:solidFill>
                  <a:srgbClr val="00B050"/>
                </a:solidFill>
                <a:latin typeface="Times New Roman" pitchFamily="18" charset="0"/>
                <a:cs typeface="Times New Roman" pitchFamily="18" charset="0"/>
              </a:rPr>
              <a:t>PN (DT)</a:t>
            </a:r>
            <a:endParaRPr lang="vi-VN" sz="3200" dirty="0" smtClean="0">
              <a:solidFill>
                <a:srgbClr val="00B050"/>
              </a:solidFill>
              <a:latin typeface="Times New Roman" pitchFamily="18" charset="0"/>
              <a:cs typeface="Times New Roman" pitchFamily="18" charset="0"/>
            </a:endParaRPr>
          </a:p>
        </p:txBody>
      </p:sp>
      <p:sp>
        <p:nvSpPr>
          <p:cNvPr id="5" name="Rectangle 4"/>
          <p:cNvSpPr/>
          <p:nvPr/>
        </p:nvSpPr>
        <p:spPr>
          <a:xfrm>
            <a:off x="3208566" y="4419991"/>
            <a:ext cx="3780202" cy="646331"/>
          </a:xfrm>
          <a:prstGeom prst="rect">
            <a:avLst/>
          </a:prstGeom>
        </p:spPr>
        <p:txBody>
          <a:bodyPr wrap="none">
            <a:spAutoFit/>
          </a:bodyPr>
          <a:lstStyle/>
          <a:p>
            <a:r>
              <a:rPr lang="en-US" altLang="zh-CN" sz="3600" dirty="0" smtClean="0">
                <a:latin typeface="Times New Roman" pitchFamily="18" charset="0"/>
                <a:ea typeface="微软雅黑" panose="020B0503020204020204" pitchFamily="34" charset="-122"/>
                <a:cs typeface="Times New Roman" pitchFamily="18" charset="0"/>
                <a:sym typeface="Wingdings" pitchFamily="2" charset="2"/>
              </a:rPr>
              <a:t> </a:t>
            </a:r>
            <a:r>
              <a:rPr lang="en-US" altLang="zh-CN" sz="3600" dirty="0" err="1" smtClean="0">
                <a:latin typeface="Times New Roman" pitchFamily="18" charset="0"/>
                <a:ea typeface="微软雅黑" panose="020B0503020204020204" pitchFamily="34" charset="-122"/>
                <a:cs typeface="Times New Roman" pitchFamily="18" charset="0"/>
              </a:rPr>
              <a:t>Đại</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từ</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trỏ</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người</a:t>
            </a:r>
            <a:endParaRPr lang="en-US" sz="3600" dirty="0"/>
          </a:p>
        </p:txBody>
      </p:sp>
      <p:cxnSp>
        <p:nvCxnSpPr>
          <p:cNvPr id="6" name="Straight Connector 5"/>
          <p:cNvCxnSpPr/>
          <p:nvPr/>
        </p:nvCxnSpPr>
        <p:spPr>
          <a:xfrm flipV="1">
            <a:off x="5384801" y="3570494"/>
            <a:ext cx="1582057" cy="14514"/>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669143" y="589019"/>
            <a:ext cx="8940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Tìm</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và</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cho</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biết</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nó</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thuộc</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loại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nào</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vai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trò</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ngữ</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pháp</a:t>
            </a:r>
            <a:endParaRPr lang="zh-CN" altLang="en-US"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3" name="Rectangle 2"/>
          <p:cNvSpPr/>
          <p:nvPr/>
        </p:nvSpPr>
        <p:spPr>
          <a:xfrm>
            <a:off x="4325255" y="2779853"/>
            <a:ext cx="3275256" cy="646331"/>
          </a:xfrm>
          <a:prstGeom prst="rect">
            <a:avLst/>
          </a:prstGeom>
        </p:spPr>
        <p:txBody>
          <a:bodyPr wrap="none">
            <a:spAutoFit/>
          </a:bodyPr>
          <a:lstStyle/>
          <a:p>
            <a:r>
              <a:rPr lang="en-US" sz="3600" dirty="0" err="1" smtClean="0">
                <a:latin typeface="Times New Roman" pitchFamily="18" charset="0"/>
                <a:cs typeface="Times New Roman" pitchFamily="18" charset="0"/>
              </a:rPr>
              <a:t>Anh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ấy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sao</a:t>
            </a:r>
            <a:r>
              <a:rPr lang="en-US" sz="3600" dirty="0" smtClean="0">
                <a:latin typeface="Times New Roman" pitchFamily="18" charset="0"/>
                <a:cs typeface="Times New Roman" pitchFamily="18" charset="0"/>
              </a:rPr>
              <a:t>?</a:t>
            </a:r>
            <a:endParaRPr lang="en-US" sz="3400" dirty="0">
              <a:latin typeface="Times New Roman" pitchFamily="18" charset="0"/>
              <a:cs typeface="Times New Roman" pitchFamily="18" charset="0"/>
            </a:endParaRPr>
          </a:p>
        </p:txBody>
      </p:sp>
      <p:sp>
        <p:nvSpPr>
          <p:cNvPr id="4" name="Rectangle 3"/>
          <p:cNvSpPr/>
          <p:nvPr/>
        </p:nvSpPr>
        <p:spPr>
          <a:xfrm>
            <a:off x="6000067" y="3451579"/>
            <a:ext cx="1792514" cy="584775"/>
          </a:xfrm>
          <a:prstGeom prst="rect">
            <a:avLst/>
          </a:prstGeom>
        </p:spPr>
        <p:txBody>
          <a:bodyPr wrap="square">
            <a:spAutoFit/>
          </a:bodyPr>
          <a:lstStyle/>
          <a:p>
            <a:pPr algn="ctr"/>
            <a:r>
              <a:rPr lang="en-US" sz="3200" b="1" i="1" dirty="0" smtClean="0">
                <a:solidFill>
                  <a:srgbClr val="00B050"/>
                </a:solidFill>
                <a:latin typeface="Times New Roman" pitchFamily="18" charset="0"/>
                <a:cs typeface="Times New Roman" pitchFamily="18" charset="0"/>
              </a:rPr>
              <a:t>PN (ĐT)</a:t>
            </a:r>
            <a:endParaRPr lang="vi-VN" sz="3200" dirty="0" smtClean="0">
              <a:solidFill>
                <a:srgbClr val="00B050"/>
              </a:solidFill>
              <a:latin typeface="Times New Roman" pitchFamily="18" charset="0"/>
              <a:cs typeface="Times New Roman" pitchFamily="18" charset="0"/>
            </a:endParaRPr>
          </a:p>
        </p:txBody>
      </p:sp>
      <p:sp>
        <p:nvSpPr>
          <p:cNvPr id="5" name="Rectangle 4"/>
          <p:cNvSpPr/>
          <p:nvPr/>
        </p:nvSpPr>
        <p:spPr>
          <a:xfrm>
            <a:off x="1800681" y="4492562"/>
            <a:ext cx="8537915" cy="646331"/>
          </a:xfrm>
          <a:prstGeom prst="rect">
            <a:avLst/>
          </a:prstGeom>
        </p:spPr>
        <p:txBody>
          <a:bodyPr wrap="none">
            <a:spAutoFit/>
          </a:bodyPr>
          <a:lstStyle/>
          <a:p>
            <a:r>
              <a:rPr lang="en-US" altLang="zh-CN" sz="3600" dirty="0" smtClean="0">
                <a:latin typeface="Times New Roman" pitchFamily="18" charset="0"/>
                <a:ea typeface="微软雅黑" panose="020B0503020204020204" pitchFamily="34" charset="-122"/>
                <a:cs typeface="Times New Roman" pitchFamily="18" charset="0"/>
                <a:sym typeface="Wingdings" pitchFamily="2" charset="2"/>
              </a:rPr>
              <a:t> </a:t>
            </a:r>
            <a:r>
              <a:rPr lang="en-US" altLang="zh-CN" sz="3600" dirty="0" err="1" smtClean="0">
                <a:latin typeface="Times New Roman" pitchFamily="18" charset="0"/>
                <a:ea typeface="微软雅黑" panose="020B0503020204020204" pitchFamily="34" charset="-122"/>
                <a:cs typeface="Times New Roman" pitchFamily="18" charset="0"/>
              </a:rPr>
              <a:t>Đại</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từ</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hỏi</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về</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hoạt</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động</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tính</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chất</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sự</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việc</a:t>
            </a:r>
            <a:endParaRPr lang="en-US" sz="3600" dirty="0"/>
          </a:p>
        </p:txBody>
      </p:sp>
      <p:cxnSp>
        <p:nvCxnSpPr>
          <p:cNvPr id="6" name="Straight Connector 5"/>
          <p:cNvCxnSpPr/>
          <p:nvPr/>
        </p:nvCxnSpPr>
        <p:spPr>
          <a:xfrm flipV="1">
            <a:off x="6633033" y="3352781"/>
            <a:ext cx="680582" cy="2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669143" y="589019"/>
            <a:ext cx="8940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Tìm</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và</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cho</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biết</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nó</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thuộc</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loại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nào</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vai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trò</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ngữ</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pháp</a:t>
            </a:r>
            <a:endParaRPr lang="zh-CN" altLang="en-US"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3" name="Rectangle 2"/>
          <p:cNvSpPr/>
          <p:nvPr/>
        </p:nvSpPr>
        <p:spPr>
          <a:xfrm>
            <a:off x="87084" y="2794367"/>
            <a:ext cx="12044323" cy="615553"/>
          </a:xfrm>
          <a:prstGeom prst="rect">
            <a:avLst/>
          </a:prstGeom>
        </p:spPr>
        <p:txBody>
          <a:bodyPr wrap="none">
            <a:spAutoFit/>
          </a:bodyPr>
          <a:lstStyle/>
          <a:p>
            <a:r>
              <a:rPr lang="vi-VN" sz="3400" dirty="0" smtClean="0">
                <a:latin typeface="+mj-lt"/>
              </a:rPr>
              <a:t>Tôi lên 5 bắt đầu tập xe đạp. Thằng bạn tôi cũng bắt chước làm vậy.</a:t>
            </a:r>
            <a:endParaRPr lang="en-US" sz="3400" dirty="0">
              <a:latin typeface="+mj-lt"/>
            </a:endParaRPr>
          </a:p>
        </p:txBody>
      </p:sp>
      <p:sp>
        <p:nvSpPr>
          <p:cNvPr id="4" name="Rectangle 3"/>
          <p:cNvSpPr/>
          <p:nvPr/>
        </p:nvSpPr>
        <p:spPr>
          <a:xfrm>
            <a:off x="10397899" y="3509635"/>
            <a:ext cx="1792514" cy="584775"/>
          </a:xfrm>
          <a:prstGeom prst="rect">
            <a:avLst/>
          </a:prstGeom>
        </p:spPr>
        <p:txBody>
          <a:bodyPr wrap="square">
            <a:spAutoFit/>
          </a:bodyPr>
          <a:lstStyle/>
          <a:p>
            <a:pPr algn="ctr"/>
            <a:r>
              <a:rPr lang="en-US" sz="3200" b="1" i="1" dirty="0" smtClean="0">
                <a:solidFill>
                  <a:srgbClr val="00B050"/>
                </a:solidFill>
                <a:latin typeface="Times New Roman" pitchFamily="18" charset="0"/>
                <a:cs typeface="Times New Roman" pitchFamily="18" charset="0"/>
              </a:rPr>
              <a:t>PN (ĐT)</a:t>
            </a:r>
            <a:endParaRPr lang="vi-VN" sz="3200" dirty="0" smtClean="0">
              <a:solidFill>
                <a:srgbClr val="00B050"/>
              </a:solidFill>
              <a:latin typeface="Times New Roman" pitchFamily="18" charset="0"/>
              <a:cs typeface="Times New Roman" pitchFamily="18" charset="0"/>
            </a:endParaRPr>
          </a:p>
        </p:txBody>
      </p:sp>
      <p:sp>
        <p:nvSpPr>
          <p:cNvPr id="5" name="Rectangle 4"/>
          <p:cNvSpPr/>
          <p:nvPr/>
        </p:nvSpPr>
        <p:spPr>
          <a:xfrm>
            <a:off x="3208566" y="4419991"/>
            <a:ext cx="4530407" cy="646331"/>
          </a:xfrm>
          <a:prstGeom prst="rect">
            <a:avLst/>
          </a:prstGeom>
        </p:spPr>
        <p:txBody>
          <a:bodyPr wrap="none">
            <a:spAutoFit/>
          </a:bodyPr>
          <a:lstStyle/>
          <a:p>
            <a:r>
              <a:rPr lang="en-US" altLang="zh-CN" sz="3600" dirty="0" smtClean="0">
                <a:latin typeface="Times New Roman" pitchFamily="18" charset="0"/>
                <a:ea typeface="微软雅黑" panose="020B0503020204020204" pitchFamily="34" charset="-122"/>
                <a:cs typeface="Times New Roman" pitchFamily="18" charset="0"/>
                <a:sym typeface="Wingdings" pitchFamily="2" charset="2"/>
              </a:rPr>
              <a:t> </a:t>
            </a:r>
            <a:r>
              <a:rPr lang="en-US" altLang="zh-CN" sz="3600" dirty="0" err="1" smtClean="0">
                <a:latin typeface="Times New Roman" pitchFamily="18" charset="0"/>
                <a:ea typeface="微软雅黑" panose="020B0503020204020204" pitchFamily="34" charset="-122"/>
                <a:cs typeface="Times New Roman" pitchFamily="18" charset="0"/>
              </a:rPr>
              <a:t>Đại</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từ</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trỏ</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hoạt</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động</a:t>
            </a:r>
            <a:endParaRPr lang="en-US" sz="3600" dirty="0"/>
          </a:p>
        </p:txBody>
      </p:sp>
      <p:cxnSp>
        <p:nvCxnSpPr>
          <p:cNvPr id="6" name="Straight Connector 5"/>
          <p:cNvCxnSpPr/>
          <p:nvPr/>
        </p:nvCxnSpPr>
        <p:spPr>
          <a:xfrm flipV="1">
            <a:off x="11190519" y="3338267"/>
            <a:ext cx="680582" cy="2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4B8055F5-000A-4A5D-977C-260C4D81C9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8" name="18">
            <a:extLst>
              <a:ext uri="{FF2B5EF4-FFF2-40B4-BE49-F238E27FC236}">
                <a16:creationId xmlns="" xmlns:a16="http://schemas.microsoft.com/office/drawing/2014/main" id="{952ABC70-3D7B-4A89-BF8C-2D473D32C747}"/>
              </a:ext>
            </a:extLst>
          </p:cNvPr>
          <p:cNvSpPr>
            <a:spLocks noChangeArrowheads="1"/>
          </p:cNvSpPr>
          <p:nvPr>
            <p:custDataLst>
              <p:tags r:id="rId1"/>
            </p:custDataLst>
          </p:nvPr>
        </p:nvSpPr>
        <p:spPr bwMode="auto">
          <a:xfrm>
            <a:off x="3110158" y="1216184"/>
            <a:ext cx="5729042" cy="255454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16600" dirty="0" err="1" smtClean="0">
                <a:solidFill>
                  <a:srgbClr val="427C80"/>
                </a:solidFill>
                <a:latin typeface="Times New Roman" pitchFamily="18" charset="0"/>
                <a:ea typeface="金梅浪漫體" panose="02010609000101010101" pitchFamily="49" charset="-120"/>
                <a:cs typeface="Times New Roman" pitchFamily="18" charset="0"/>
              </a:rPr>
              <a:t>Đại</a:t>
            </a:r>
            <a:r>
              <a:rPr lang="en-US" altLang="zh-CN" sz="16600" dirty="0" smtClean="0">
                <a:solidFill>
                  <a:srgbClr val="427C80"/>
                </a:solidFill>
                <a:latin typeface="Times New Roman" pitchFamily="18" charset="0"/>
                <a:ea typeface="金梅浪漫體" panose="02010609000101010101" pitchFamily="49" charset="-120"/>
                <a:cs typeface="Times New Roman" pitchFamily="18" charset="0"/>
              </a:rPr>
              <a:t> </a:t>
            </a:r>
            <a:r>
              <a:rPr lang="en-US" altLang="zh-CN" sz="16600" dirty="0" err="1" smtClean="0">
                <a:solidFill>
                  <a:srgbClr val="FFC000"/>
                </a:solidFill>
                <a:latin typeface="Times New Roman" pitchFamily="18" charset="0"/>
                <a:ea typeface="金梅浪漫體" panose="02010609000101010101" pitchFamily="49" charset="-120"/>
                <a:cs typeface="Times New Roman" pitchFamily="18" charset="0"/>
              </a:rPr>
              <a:t>từ</a:t>
            </a:r>
            <a:endParaRPr lang="en-US" altLang="zh-CN" sz="16600" dirty="0">
              <a:solidFill>
                <a:srgbClr val="FFC000"/>
              </a:solidFill>
              <a:latin typeface="Times New Roman" pitchFamily="18" charset="0"/>
              <a:ea typeface="金梅浪漫體" panose="02010609000101010101" pitchFamily="49" charset="-120"/>
              <a:cs typeface="Times New Roman" pitchFamily="18" charset="0"/>
            </a:endParaRPr>
          </a:p>
        </p:txBody>
      </p:sp>
      <p:pic>
        <p:nvPicPr>
          <p:cNvPr id="22" name="PA_MakeIt Last.mp3">
            <a:hlinkClick r:id="" action="ppaction://media"/>
            <a:extLst>
              <a:ext uri="{FF2B5EF4-FFF2-40B4-BE49-F238E27FC236}">
                <a16:creationId xmlns="" xmlns:a16="http://schemas.microsoft.com/office/drawing/2014/main" id="{F67B1B93-ED3B-4D11-AC49-6779626502FF}"/>
              </a:ext>
            </a:extLst>
          </p:cNvPr>
          <p:cNvPicPr>
            <a:picLocks noChangeAspect="1"/>
          </p:cNvPicPr>
          <p:nvPr>
            <a:audioFile r:link="rId3"/>
            <p:custDataLst>
              <p:tags r:id="rId4"/>
            </p:custDataLst>
            <p:extLst>
              <p:ext uri="{DAA4B4D4-6D71-4841-9C94-3DE7FCFB9230}">
                <p14:media xmlns:p14="http://schemas.microsoft.com/office/powerpoint/2010/main" r:embed="rId2"/>
              </p:ext>
            </p:extLst>
          </p:nvPr>
        </p:nvPicPr>
        <p:blipFill>
          <a:blip r:embed="rId8" cstate="print"/>
          <a:stretch>
            <a:fillRect/>
          </a:stretch>
        </p:blipFill>
        <p:spPr>
          <a:xfrm>
            <a:off x="-765599" y="-1676722"/>
            <a:ext cx="609600" cy="609600"/>
          </a:xfrm>
          <a:prstGeom prst="rect">
            <a:avLst/>
          </a:prstGeom>
        </p:spPr>
      </p:pic>
    </p:spTree>
    <p:extLst>
      <p:ext uri="{BB962C8B-B14F-4D97-AF65-F5344CB8AC3E}">
        <p14:creationId xmlns:p14="http://schemas.microsoft.com/office/powerpoint/2010/main" val="146242499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100">
                <p:cTn id="8" fill="hold" display="0">
                  <p:stCondLst>
                    <p:cond delay="indefinite"/>
                  </p:stCondLst>
                  <p:endCondLst>
                    <p:cond evt="onStopAudio" delay="0">
                      <p:tgtEl>
                        <p:sldTgt/>
                      </p:tgtEl>
                    </p:cond>
                  </p:endCondLst>
                </p:cTn>
                <p:tgtEl>
                  <p:spTgt spid="2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669143" y="589019"/>
            <a:ext cx="8940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Tìm</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và</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cho</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biết</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nó</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thuộc</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loại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nào</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vai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trò</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ngữ</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pháp</a:t>
            </a:r>
            <a:endParaRPr lang="zh-CN" altLang="en-US"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3" name="Rectangle 2"/>
          <p:cNvSpPr/>
          <p:nvPr/>
        </p:nvSpPr>
        <p:spPr>
          <a:xfrm>
            <a:off x="2960912" y="2794367"/>
            <a:ext cx="6590266" cy="646331"/>
          </a:xfrm>
          <a:prstGeom prst="rect">
            <a:avLst/>
          </a:prstGeom>
        </p:spPr>
        <p:txBody>
          <a:bodyPr wrap="none">
            <a:spAutoFit/>
          </a:bodyPr>
          <a:lstStyle/>
          <a:p>
            <a:r>
              <a:rPr lang="vi-VN" sz="3600" dirty="0" smtClean="0">
                <a:latin typeface="+mj-lt"/>
              </a:rPr>
              <a:t>Người bị điểm kém nhất lớp là tôi.</a:t>
            </a:r>
            <a:endParaRPr lang="en-US" sz="3400" dirty="0">
              <a:latin typeface="+mj-lt"/>
            </a:endParaRPr>
          </a:p>
        </p:txBody>
      </p:sp>
      <p:sp>
        <p:nvSpPr>
          <p:cNvPr id="4" name="Rectangle 3"/>
          <p:cNvSpPr/>
          <p:nvPr/>
        </p:nvSpPr>
        <p:spPr>
          <a:xfrm>
            <a:off x="8075610" y="3451579"/>
            <a:ext cx="1792514" cy="584775"/>
          </a:xfrm>
          <a:prstGeom prst="rect">
            <a:avLst/>
          </a:prstGeom>
        </p:spPr>
        <p:txBody>
          <a:bodyPr wrap="square">
            <a:spAutoFit/>
          </a:bodyPr>
          <a:lstStyle/>
          <a:p>
            <a:pPr algn="ctr"/>
            <a:r>
              <a:rPr lang="en-US" sz="3200" b="1" i="1" dirty="0" smtClean="0">
                <a:solidFill>
                  <a:srgbClr val="00B050"/>
                </a:solidFill>
                <a:latin typeface="Times New Roman" pitchFamily="18" charset="0"/>
                <a:cs typeface="Times New Roman" pitchFamily="18" charset="0"/>
              </a:rPr>
              <a:t>VN</a:t>
            </a:r>
            <a:endParaRPr lang="vi-VN" sz="3200" dirty="0" smtClean="0">
              <a:solidFill>
                <a:srgbClr val="00B050"/>
              </a:solidFill>
              <a:latin typeface="Times New Roman" pitchFamily="18" charset="0"/>
              <a:cs typeface="Times New Roman" pitchFamily="18" charset="0"/>
            </a:endParaRPr>
          </a:p>
        </p:txBody>
      </p:sp>
      <p:sp>
        <p:nvSpPr>
          <p:cNvPr id="5" name="Rectangle 4"/>
          <p:cNvSpPr/>
          <p:nvPr/>
        </p:nvSpPr>
        <p:spPr>
          <a:xfrm>
            <a:off x="3208566" y="4419991"/>
            <a:ext cx="3780202" cy="646331"/>
          </a:xfrm>
          <a:prstGeom prst="rect">
            <a:avLst/>
          </a:prstGeom>
        </p:spPr>
        <p:txBody>
          <a:bodyPr wrap="none">
            <a:spAutoFit/>
          </a:bodyPr>
          <a:lstStyle/>
          <a:p>
            <a:r>
              <a:rPr lang="en-US" altLang="zh-CN" sz="3600" dirty="0" smtClean="0">
                <a:latin typeface="Times New Roman" pitchFamily="18" charset="0"/>
                <a:ea typeface="微软雅黑" panose="020B0503020204020204" pitchFamily="34" charset="-122"/>
                <a:cs typeface="Times New Roman" pitchFamily="18" charset="0"/>
                <a:sym typeface="Wingdings" pitchFamily="2" charset="2"/>
              </a:rPr>
              <a:t> </a:t>
            </a:r>
            <a:r>
              <a:rPr lang="en-US" altLang="zh-CN" sz="3600" dirty="0" err="1" smtClean="0">
                <a:latin typeface="Times New Roman" pitchFamily="18" charset="0"/>
                <a:ea typeface="微软雅黑" panose="020B0503020204020204" pitchFamily="34" charset="-122"/>
                <a:cs typeface="Times New Roman" pitchFamily="18" charset="0"/>
              </a:rPr>
              <a:t>Đại</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từ</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trỏ</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người</a:t>
            </a:r>
            <a:endParaRPr lang="en-US" sz="3600" dirty="0"/>
          </a:p>
        </p:txBody>
      </p:sp>
      <p:cxnSp>
        <p:nvCxnSpPr>
          <p:cNvPr id="6" name="Straight Connector 5"/>
          <p:cNvCxnSpPr/>
          <p:nvPr/>
        </p:nvCxnSpPr>
        <p:spPr>
          <a:xfrm flipV="1">
            <a:off x="8708576" y="3352781"/>
            <a:ext cx="680582" cy="2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669143" y="589019"/>
            <a:ext cx="8940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Tìm</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và</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cho</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biết</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nó</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thuộc</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loại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nào</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vai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trò</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ngữ</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pháp</a:t>
            </a:r>
            <a:endParaRPr lang="zh-CN" altLang="en-US"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3" name="Rectangle 2"/>
          <p:cNvSpPr/>
          <p:nvPr/>
        </p:nvSpPr>
        <p:spPr>
          <a:xfrm>
            <a:off x="2960912" y="2794367"/>
            <a:ext cx="5141151" cy="646331"/>
          </a:xfrm>
          <a:prstGeom prst="rect">
            <a:avLst/>
          </a:prstGeom>
        </p:spPr>
        <p:txBody>
          <a:bodyPr wrap="none">
            <a:spAutoFit/>
          </a:bodyPr>
          <a:lstStyle/>
          <a:p>
            <a:r>
              <a:rPr lang="vi-VN" sz="3600" dirty="0" smtClean="0">
                <a:latin typeface="+mj-lt"/>
              </a:rPr>
              <a:t>Ai là người học giỏi nhất ?</a:t>
            </a:r>
            <a:endParaRPr lang="en-US" sz="3400" dirty="0">
              <a:latin typeface="+mj-lt"/>
            </a:endParaRPr>
          </a:p>
        </p:txBody>
      </p:sp>
      <p:sp>
        <p:nvSpPr>
          <p:cNvPr id="4" name="Rectangle 3"/>
          <p:cNvSpPr/>
          <p:nvPr/>
        </p:nvSpPr>
        <p:spPr>
          <a:xfrm>
            <a:off x="2255381" y="3466093"/>
            <a:ext cx="1792514" cy="584775"/>
          </a:xfrm>
          <a:prstGeom prst="rect">
            <a:avLst/>
          </a:prstGeom>
        </p:spPr>
        <p:txBody>
          <a:bodyPr wrap="square">
            <a:spAutoFit/>
          </a:bodyPr>
          <a:lstStyle/>
          <a:p>
            <a:pPr algn="ctr"/>
            <a:r>
              <a:rPr lang="en-US" sz="3200" b="1" i="1" dirty="0" smtClean="0">
                <a:solidFill>
                  <a:srgbClr val="00B050"/>
                </a:solidFill>
                <a:latin typeface="Times New Roman" pitchFamily="18" charset="0"/>
                <a:cs typeface="Times New Roman" pitchFamily="18" charset="0"/>
              </a:rPr>
              <a:t>CN</a:t>
            </a:r>
            <a:endParaRPr lang="vi-VN" sz="3200" dirty="0" smtClean="0">
              <a:solidFill>
                <a:srgbClr val="00B050"/>
              </a:solidFill>
              <a:latin typeface="Times New Roman" pitchFamily="18" charset="0"/>
              <a:cs typeface="Times New Roman" pitchFamily="18" charset="0"/>
            </a:endParaRPr>
          </a:p>
        </p:txBody>
      </p:sp>
      <p:sp>
        <p:nvSpPr>
          <p:cNvPr id="5" name="Rectangle 4"/>
          <p:cNvSpPr/>
          <p:nvPr/>
        </p:nvSpPr>
        <p:spPr>
          <a:xfrm>
            <a:off x="3208566" y="4419991"/>
            <a:ext cx="4408579" cy="646331"/>
          </a:xfrm>
          <a:prstGeom prst="rect">
            <a:avLst/>
          </a:prstGeom>
        </p:spPr>
        <p:txBody>
          <a:bodyPr wrap="none">
            <a:spAutoFit/>
          </a:bodyPr>
          <a:lstStyle/>
          <a:p>
            <a:r>
              <a:rPr lang="en-US" altLang="zh-CN" sz="3600" dirty="0" smtClean="0">
                <a:latin typeface="Times New Roman" pitchFamily="18" charset="0"/>
                <a:ea typeface="微软雅黑" panose="020B0503020204020204" pitchFamily="34" charset="-122"/>
                <a:cs typeface="Times New Roman" pitchFamily="18" charset="0"/>
                <a:sym typeface="Wingdings" pitchFamily="2" charset="2"/>
              </a:rPr>
              <a:t> </a:t>
            </a:r>
            <a:r>
              <a:rPr lang="en-US" altLang="zh-CN" sz="3600" dirty="0" err="1" smtClean="0">
                <a:latin typeface="Times New Roman" pitchFamily="18" charset="0"/>
                <a:ea typeface="微软雅黑" panose="020B0503020204020204" pitchFamily="34" charset="-122"/>
                <a:cs typeface="Times New Roman" pitchFamily="18" charset="0"/>
              </a:rPr>
              <a:t>Đại</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từ</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hỏi</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về</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người</a:t>
            </a:r>
            <a:endParaRPr lang="en-US" sz="3600" dirty="0"/>
          </a:p>
        </p:txBody>
      </p:sp>
      <p:cxnSp>
        <p:nvCxnSpPr>
          <p:cNvPr id="6" name="Straight Connector 5"/>
          <p:cNvCxnSpPr/>
          <p:nvPr/>
        </p:nvCxnSpPr>
        <p:spPr>
          <a:xfrm flipV="1">
            <a:off x="2888347" y="3367295"/>
            <a:ext cx="680582" cy="2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669143" y="589019"/>
            <a:ext cx="8940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Tìm</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và</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cho</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biết</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nó</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thuộc</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loại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nào</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vai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trò</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ngữ</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pháp</a:t>
            </a:r>
            <a:endParaRPr lang="zh-CN" altLang="en-US"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3" name="Rectangle 2"/>
          <p:cNvSpPr/>
          <p:nvPr/>
        </p:nvSpPr>
        <p:spPr>
          <a:xfrm>
            <a:off x="2960912" y="2794367"/>
            <a:ext cx="6923690" cy="646331"/>
          </a:xfrm>
          <a:prstGeom prst="rect">
            <a:avLst/>
          </a:prstGeom>
        </p:spPr>
        <p:txBody>
          <a:bodyPr wrap="none">
            <a:spAutoFit/>
          </a:bodyPr>
          <a:lstStyle/>
          <a:p>
            <a:r>
              <a:rPr lang="vi-VN" sz="3600" dirty="0" smtClean="0">
                <a:latin typeface="+mj-lt"/>
              </a:rPr>
              <a:t>Ngoài đường, họ đã đứng đợi từ lâu.</a:t>
            </a:r>
            <a:endParaRPr lang="en-US" sz="3400" dirty="0">
              <a:latin typeface="+mj-lt"/>
            </a:endParaRPr>
          </a:p>
        </p:txBody>
      </p:sp>
      <p:sp>
        <p:nvSpPr>
          <p:cNvPr id="4" name="Rectangle 3"/>
          <p:cNvSpPr/>
          <p:nvPr/>
        </p:nvSpPr>
        <p:spPr>
          <a:xfrm>
            <a:off x="4896981" y="3480608"/>
            <a:ext cx="1792514" cy="584775"/>
          </a:xfrm>
          <a:prstGeom prst="rect">
            <a:avLst/>
          </a:prstGeom>
        </p:spPr>
        <p:txBody>
          <a:bodyPr wrap="square">
            <a:spAutoFit/>
          </a:bodyPr>
          <a:lstStyle/>
          <a:p>
            <a:pPr algn="ctr"/>
            <a:r>
              <a:rPr lang="en-US" sz="3200" b="1" i="1" dirty="0" smtClean="0">
                <a:solidFill>
                  <a:srgbClr val="00B050"/>
                </a:solidFill>
                <a:latin typeface="Times New Roman" pitchFamily="18" charset="0"/>
                <a:cs typeface="Times New Roman" pitchFamily="18" charset="0"/>
              </a:rPr>
              <a:t>CN</a:t>
            </a:r>
            <a:endParaRPr lang="vi-VN" sz="3200" dirty="0" smtClean="0">
              <a:solidFill>
                <a:srgbClr val="00B050"/>
              </a:solidFill>
              <a:latin typeface="Times New Roman" pitchFamily="18" charset="0"/>
              <a:cs typeface="Times New Roman" pitchFamily="18" charset="0"/>
            </a:endParaRPr>
          </a:p>
        </p:txBody>
      </p:sp>
      <p:sp>
        <p:nvSpPr>
          <p:cNvPr id="5" name="Rectangle 4"/>
          <p:cNvSpPr/>
          <p:nvPr/>
        </p:nvSpPr>
        <p:spPr>
          <a:xfrm>
            <a:off x="3208566" y="4419991"/>
            <a:ext cx="3780202" cy="646331"/>
          </a:xfrm>
          <a:prstGeom prst="rect">
            <a:avLst/>
          </a:prstGeom>
        </p:spPr>
        <p:txBody>
          <a:bodyPr wrap="none">
            <a:spAutoFit/>
          </a:bodyPr>
          <a:lstStyle/>
          <a:p>
            <a:r>
              <a:rPr lang="en-US" altLang="zh-CN" sz="3600" dirty="0" smtClean="0">
                <a:latin typeface="Times New Roman" pitchFamily="18" charset="0"/>
                <a:ea typeface="微软雅黑" panose="020B0503020204020204" pitchFamily="34" charset="-122"/>
                <a:cs typeface="Times New Roman" pitchFamily="18" charset="0"/>
                <a:sym typeface="Wingdings" pitchFamily="2" charset="2"/>
              </a:rPr>
              <a:t> </a:t>
            </a:r>
            <a:r>
              <a:rPr lang="en-US" altLang="zh-CN" sz="3600" dirty="0" err="1" smtClean="0">
                <a:latin typeface="Times New Roman" pitchFamily="18" charset="0"/>
                <a:ea typeface="微软雅黑" panose="020B0503020204020204" pitchFamily="34" charset="-122"/>
                <a:cs typeface="Times New Roman" pitchFamily="18" charset="0"/>
              </a:rPr>
              <a:t>Đại</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từ</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trỏ</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người</a:t>
            </a:r>
            <a:endParaRPr lang="en-US" sz="3600" dirty="0"/>
          </a:p>
        </p:txBody>
      </p:sp>
      <p:cxnSp>
        <p:nvCxnSpPr>
          <p:cNvPr id="6" name="Straight Connector 5"/>
          <p:cNvCxnSpPr/>
          <p:nvPr/>
        </p:nvCxnSpPr>
        <p:spPr>
          <a:xfrm flipV="1">
            <a:off x="5529947" y="3381810"/>
            <a:ext cx="680582" cy="2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669143" y="589019"/>
            <a:ext cx="8940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Tìm</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và</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cho</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biết</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nó</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thuộc</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loại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nào</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vai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trò</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ngữ</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pháp</a:t>
            </a:r>
            <a:endParaRPr lang="zh-CN" altLang="en-US"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3" name="Rectangle 2"/>
          <p:cNvSpPr/>
          <p:nvPr/>
        </p:nvSpPr>
        <p:spPr>
          <a:xfrm>
            <a:off x="2960912" y="2794367"/>
            <a:ext cx="5379421" cy="646331"/>
          </a:xfrm>
          <a:prstGeom prst="rect">
            <a:avLst/>
          </a:prstGeom>
        </p:spPr>
        <p:txBody>
          <a:bodyPr wrap="none">
            <a:spAutoFit/>
          </a:bodyPr>
          <a:lstStyle/>
          <a:p>
            <a:r>
              <a:rPr lang="en-US" sz="3600" dirty="0" err="1" smtClean="0">
                <a:latin typeface="Times New Roman" pitchFamily="18" charset="0"/>
                <a:cs typeface="Times New Roman" pitchFamily="18" charset="0"/>
              </a:rPr>
              <a:t>Chiếc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nhiêu</a:t>
            </a:r>
            <a:r>
              <a:rPr lang="en-US" sz="3600" dirty="0" smtClean="0">
                <a:latin typeface="Times New Roman" pitchFamily="18" charset="0"/>
                <a:cs typeface="Times New Roman" pitchFamily="18" charset="0"/>
              </a:rPr>
              <a:t>?</a:t>
            </a:r>
            <a:endParaRPr lang="en-US" sz="3400" dirty="0">
              <a:latin typeface="Times New Roman" pitchFamily="18" charset="0"/>
              <a:cs typeface="Times New Roman" pitchFamily="18" charset="0"/>
            </a:endParaRPr>
          </a:p>
        </p:txBody>
      </p:sp>
      <p:sp>
        <p:nvSpPr>
          <p:cNvPr id="4" name="Rectangle 3"/>
          <p:cNvSpPr/>
          <p:nvPr/>
        </p:nvSpPr>
        <p:spPr>
          <a:xfrm>
            <a:off x="5506581" y="3509636"/>
            <a:ext cx="1792514" cy="584775"/>
          </a:xfrm>
          <a:prstGeom prst="rect">
            <a:avLst/>
          </a:prstGeom>
        </p:spPr>
        <p:txBody>
          <a:bodyPr wrap="square">
            <a:spAutoFit/>
          </a:bodyPr>
          <a:lstStyle/>
          <a:p>
            <a:pPr algn="ctr"/>
            <a:r>
              <a:rPr lang="en-US" sz="3200" b="1" i="1" dirty="0" smtClean="0">
                <a:solidFill>
                  <a:srgbClr val="00B050"/>
                </a:solidFill>
                <a:latin typeface="Times New Roman" pitchFamily="18" charset="0"/>
                <a:cs typeface="Times New Roman" pitchFamily="18" charset="0"/>
              </a:rPr>
              <a:t>PN (DT)</a:t>
            </a:r>
            <a:endParaRPr lang="vi-VN" sz="3200" dirty="0" smtClean="0">
              <a:solidFill>
                <a:srgbClr val="00B050"/>
              </a:solidFill>
              <a:latin typeface="Times New Roman" pitchFamily="18" charset="0"/>
              <a:cs typeface="Times New Roman" pitchFamily="18" charset="0"/>
            </a:endParaRPr>
          </a:p>
        </p:txBody>
      </p:sp>
      <p:sp>
        <p:nvSpPr>
          <p:cNvPr id="5" name="Rectangle 4"/>
          <p:cNvSpPr/>
          <p:nvPr/>
        </p:nvSpPr>
        <p:spPr>
          <a:xfrm>
            <a:off x="3208566" y="4419991"/>
            <a:ext cx="4934364" cy="646331"/>
          </a:xfrm>
          <a:prstGeom prst="rect">
            <a:avLst/>
          </a:prstGeom>
        </p:spPr>
        <p:txBody>
          <a:bodyPr wrap="none">
            <a:spAutoFit/>
          </a:bodyPr>
          <a:lstStyle/>
          <a:p>
            <a:r>
              <a:rPr lang="en-US" altLang="zh-CN" sz="3600" dirty="0" smtClean="0">
                <a:latin typeface="Times New Roman" pitchFamily="18" charset="0"/>
                <a:ea typeface="微软雅黑" panose="020B0503020204020204" pitchFamily="34" charset="-122"/>
                <a:cs typeface="Times New Roman" pitchFamily="18" charset="0"/>
                <a:sym typeface="Wingdings" pitchFamily="2" charset="2"/>
              </a:rPr>
              <a:t> </a:t>
            </a:r>
            <a:r>
              <a:rPr lang="en-US" altLang="zh-CN" sz="3600" dirty="0" err="1" smtClean="0">
                <a:latin typeface="Times New Roman" pitchFamily="18" charset="0"/>
                <a:ea typeface="微软雅黑" panose="020B0503020204020204" pitchFamily="34" charset="-122"/>
                <a:cs typeface="Times New Roman" pitchFamily="18" charset="0"/>
              </a:rPr>
              <a:t>Đại</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từ</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hỏi</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về</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số</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lượng</a:t>
            </a:r>
            <a:endParaRPr lang="en-US" sz="3600" dirty="0"/>
          </a:p>
        </p:txBody>
      </p:sp>
      <p:cxnSp>
        <p:nvCxnSpPr>
          <p:cNvPr id="6" name="Straight Connector 5"/>
          <p:cNvCxnSpPr/>
          <p:nvPr/>
        </p:nvCxnSpPr>
        <p:spPr>
          <a:xfrm flipV="1">
            <a:off x="6139547" y="3396343"/>
            <a:ext cx="1930396" cy="14515"/>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669143" y="589019"/>
            <a:ext cx="8940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Tìm</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và</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cho</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biết</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nó</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thuộc</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loại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nào</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vai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trò</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ngữ</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pháp</a:t>
            </a:r>
            <a:endParaRPr lang="zh-CN" altLang="en-US"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3" name="Rectangle 2"/>
          <p:cNvSpPr/>
          <p:nvPr/>
        </p:nvSpPr>
        <p:spPr>
          <a:xfrm>
            <a:off x="3309255" y="2852425"/>
            <a:ext cx="5955476" cy="1754326"/>
          </a:xfrm>
          <a:prstGeom prst="rect">
            <a:avLst/>
          </a:prstGeom>
        </p:spPr>
        <p:txBody>
          <a:bodyPr wrap="none">
            <a:spAutoFit/>
          </a:bodyPr>
          <a:lstStyle/>
          <a:p>
            <a:pPr algn="ctr"/>
            <a:r>
              <a:rPr lang="vi-VN" sz="3600" dirty="0" smtClean="0">
                <a:latin typeface="+mj-lt"/>
              </a:rPr>
              <a:t>Ai là</a:t>
            </a:r>
            <a:r>
              <a:rPr lang="en-US" sz="3600" dirty="0" smtClean="0">
                <a:latin typeface="Times New Roman" pitchFamily="18" charset="0"/>
                <a:cs typeface="Times New Roman" pitchFamily="18" charset="0"/>
              </a:rPr>
              <a:t>m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kia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đầy</a:t>
            </a:r>
            <a:endParaRPr lang="en-US" sz="3600" dirty="0" smtClean="0">
              <a:latin typeface="Times New Roman" pitchFamily="18" charset="0"/>
              <a:cs typeface="Times New Roman" pitchFamily="18" charset="0"/>
            </a:endParaRPr>
          </a:p>
          <a:p>
            <a:pPr algn="ctr"/>
            <a:endParaRPr lang="en-US" sz="3600" dirty="0" smtClean="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Cho </a:t>
            </a:r>
            <a:r>
              <a:rPr lang="en-US" sz="3600" dirty="0" err="1" smtClean="0">
                <a:latin typeface="Times New Roman" pitchFamily="18" charset="0"/>
                <a:cs typeface="Times New Roman" pitchFamily="18" charset="0"/>
              </a:rPr>
              <a:t>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kia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gầy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cò</a:t>
            </a:r>
            <a:r>
              <a:rPr lang="en-US" sz="3600" dirty="0" smtClean="0">
                <a:latin typeface="Times New Roman" pitchFamily="18" charset="0"/>
                <a:cs typeface="Times New Roman" pitchFamily="18" charset="0"/>
              </a:rPr>
              <a:t> con</a:t>
            </a:r>
          </a:p>
        </p:txBody>
      </p:sp>
      <p:sp>
        <p:nvSpPr>
          <p:cNvPr id="4" name="Rectangle 3"/>
          <p:cNvSpPr/>
          <p:nvPr/>
        </p:nvSpPr>
        <p:spPr>
          <a:xfrm>
            <a:off x="3503609" y="3524150"/>
            <a:ext cx="1792514" cy="584775"/>
          </a:xfrm>
          <a:prstGeom prst="rect">
            <a:avLst/>
          </a:prstGeom>
        </p:spPr>
        <p:txBody>
          <a:bodyPr wrap="square">
            <a:spAutoFit/>
          </a:bodyPr>
          <a:lstStyle/>
          <a:p>
            <a:pPr algn="ctr"/>
            <a:r>
              <a:rPr lang="en-US" sz="3200" b="1" i="1" dirty="0" smtClean="0">
                <a:solidFill>
                  <a:srgbClr val="00B050"/>
                </a:solidFill>
                <a:latin typeface="Times New Roman" pitchFamily="18" charset="0"/>
                <a:cs typeface="Times New Roman" pitchFamily="18" charset="0"/>
              </a:rPr>
              <a:t>CN</a:t>
            </a:r>
            <a:endParaRPr lang="vi-VN" sz="3200" dirty="0" smtClean="0">
              <a:solidFill>
                <a:srgbClr val="00B050"/>
              </a:solidFill>
              <a:latin typeface="Times New Roman" pitchFamily="18" charset="0"/>
              <a:cs typeface="Times New Roman" pitchFamily="18" charset="0"/>
            </a:endParaRPr>
          </a:p>
        </p:txBody>
      </p:sp>
      <p:sp>
        <p:nvSpPr>
          <p:cNvPr id="5" name="Rectangle 4"/>
          <p:cNvSpPr/>
          <p:nvPr/>
        </p:nvSpPr>
        <p:spPr>
          <a:xfrm>
            <a:off x="4006835" y="5261820"/>
            <a:ext cx="4408579" cy="646331"/>
          </a:xfrm>
          <a:prstGeom prst="rect">
            <a:avLst/>
          </a:prstGeom>
        </p:spPr>
        <p:txBody>
          <a:bodyPr wrap="none">
            <a:spAutoFit/>
          </a:bodyPr>
          <a:lstStyle/>
          <a:p>
            <a:r>
              <a:rPr lang="en-US" altLang="zh-CN" sz="3600" dirty="0" smtClean="0">
                <a:latin typeface="Times New Roman" pitchFamily="18" charset="0"/>
                <a:ea typeface="微软雅黑" panose="020B0503020204020204" pitchFamily="34" charset="-122"/>
                <a:cs typeface="Times New Roman" pitchFamily="18" charset="0"/>
                <a:sym typeface="Wingdings" pitchFamily="2" charset="2"/>
              </a:rPr>
              <a:t> </a:t>
            </a:r>
            <a:r>
              <a:rPr lang="en-US" altLang="zh-CN" sz="3600" dirty="0" err="1" smtClean="0">
                <a:latin typeface="Times New Roman" pitchFamily="18" charset="0"/>
                <a:ea typeface="微软雅黑" panose="020B0503020204020204" pitchFamily="34" charset="-122"/>
                <a:cs typeface="Times New Roman" pitchFamily="18" charset="0"/>
              </a:rPr>
              <a:t>Đại</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từ</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hỏi</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về</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người</a:t>
            </a:r>
            <a:endParaRPr lang="en-US" sz="3600" dirty="0"/>
          </a:p>
        </p:txBody>
      </p:sp>
      <p:cxnSp>
        <p:nvCxnSpPr>
          <p:cNvPr id="6" name="Straight Connector 5"/>
          <p:cNvCxnSpPr/>
          <p:nvPr/>
        </p:nvCxnSpPr>
        <p:spPr>
          <a:xfrm flipV="1">
            <a:off x="4136575" y="3425352"/>
            <a:ext cx="680582" cy="2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669143" y="589019"/>
            <a:ext cx="8940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Tìm</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và</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cho</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biết</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nó</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thuộc</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loại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nào</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vai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trò</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ngữ</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pháp</a:t>
            </a:r>
            <a:endParaRPr lang="zh-CN" altLang="en-US"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3" name="Rectangle 2"/>
          <p:cNvSpPr/>
          <p:nvPr/>
        </p:nvSpPr>
        <p:spPr>
          <a:xfrm>
            <a:off x="3309255" y="2852425"/>
            <a:ext cx="3647152" cy="646331"/>
          </a:xfrm>
          <a:prstGeom prst="rect">
            <a:avLst/>
          </a:prstGeom>
        </p:spPr>
        <p:txBody>
          <a:bodyPr wrap="none">
            <a:spAutoFit/>
          </a:bodyPr>
          <a:lstStyle/>
          <a:p>
            <a:pPr algn="ctr"/>
            <a:r>
              <a:rPr lang="en-US" sz="3600" dirty="0" err="1" smtClean="0">
                <a:latin typeface="Times New Roman" pitchFamily="18" charset="0"/>
                <a:cs typeface="Times New Roman" pitchFamily="18" charset="0"/>
              </a:rPr>
              <a:t>Hoa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gì</a:t>
            </a:r>
            <a:r>
              <a:rPr lang="en-US" sz="3600" dirty="0" smtClean="0">
                <a:latin typeface="Times New Roman" pitchFamily="18" charset="0"/>
                <a:cs typeface="Times New Roman" pitchFamily="18" charset="0"/>
              </a:rPr>
              <a:t>?</a:t>
            </a:r>
          </a:p>
        </p:txBody>
      </p:sp>
      <p:sp>
        <p:nvSpPr>
          <p:cNvPr id="4" name="Rectangle 3"/>
          <p:cNvSpPr/>
          <p:nvPr/>
        </p:nvSpPr>
        <p:spPr>
          <a:xfrm>
            <a:off x="5477552" y="3524150"/>
            <a:ext cx="1792514" cy="584775"/>
          </a:xfrm>
          <a:prstGeom prst="rect">
            <a:avLst/>
          </a:prstGeom>
        </p:spPr>
        <p:txBody>
          <a:bodyPr wrap="square">
            <a:spAutoFit/>
          </a:bodyPr>
          <a:lstStyle/>
          <a:p>
            <a:pPr algn="ctr"/>
            <a:r>
              <a:rPr lang="en-US" sz="3200" b="1" i="1" dirty="0" smtClean="0">
                <a:solidFill>
                  <a:srgbClr val="00B050"/>
                </a:solidFill>
                <a:latin typeface="Times New Roman" pitchFamily="18" charset="0"/>
                <a:cs typeface="Times New Roman" pitchFamily="18" charset="0"/>
              </a:rPr>
              <a:t>PN (DT)</a:t>
            </a:r>
            <a:endParaRPr lang="vi-VN" sz="3200" dirty="0" smtClean="0">
              <a:solidFill>
                <a:srgbClr val="00B050"/>
              </a:solidFill>
              <a:latin typeface="Times New Roman" pitchFamily="18" charset="0"/>
              <a:cs typeface="Times New Roman" pitchFamily="18" charset="0"/>
            </a:endParaRPr>
          </a:p>
        </p:txBody>
      </p:sp>
      <p:sp>
        <p:nvSpPr>
          <p:cNvPr id="5" name="Rectangle 4"/>
          <p:cNvSpPr/>
          <p:nvPr/>
        </p:nvSpPr>
        <p:spPr>
          <a:xfrm>
            <a:off x="3324663" y="4710277"/>
            <a:ext cx="4434227" cy="646331"/>
          </a:xfrm>
          <a:prstGeom prst="rect">
            <a:avLst/>
          </a:prstGeom>
        </p:spPr>
        <p:txBody>
          <a:bodyPr wrap="none">
            <a:spAutoFit/>
          </a:bodyPr>
          <a:lstStyle/>
          <a:p>
            <a:r>
              <a:rPr lang="en-US" altLang="zh-CN" sz="3600" dirty="0" smtClean="0">
                <a:latin typeface="Times New Roman" pitchFamily="18" charset="0"/>
                <a:ea typeface="微软雅黑" panose="020B0503020204020204" pitchFamily="34" charset="-122"/>
                <a:cs typeface="Times New Roman" pitchFamily="18" charset="0"/>
                <a:sym typeface="Wingdings" pitchFamily="2" charset="2"/>
              </a:rPr>
              <a:t> </a:t>
            </a:r>
            <a:r>
              <a:rPr lang="en-US" altLang="zh-CN" sz="3600" dirty="0" err="1" smtClean="0">
                <a:latin typeface="Times New Roman" pitchFamily="18" charset="0"/>
                <a:ea typeface="微软雅黑" panose="020B0503020204020204" pitchFamily="34" charset="-122"/>
                <a:cs typeface="Times New Roman" pitchFamily="18" charset="0"/>
              </a:rPr>
              <a:t>Đại</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từ</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hỏi</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về</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sự</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vật</a:t>
            </a:r>
            <a:endParaRPr lang="en-US" sz="3600" dirty="0"/>
          </a:p>
        </p:txBody>
      </p:sp>
      <p:cxnSp>
        <p:nvCxnSpPr>
          <p:cNvPr id="6" name="Straight Connector 5"/>
          <p:cNvCxnSpPr/>
          <p:nvPr/>
        </p:nvCxnSpPr>
        <p:spPr>
          <a:xfrm flipV="1">
            <a:off x="6110518" y="3425352"/>
            <a:ext cx="680582" cy="2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669143" y="589019"/>
            <a:ext cx="8940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Tìm</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và</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cho</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biết</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nó</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thuộc</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loại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nào</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vai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trò</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ngữ</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pháp</a:t>
            </a:r>
            <a:endParaRPr lang="zh-CN" altLang="en-US"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3" name="Rectangle 2"/>
          <p:cNvSpPr/>
          <p:nvPr/>
        </p:nvSpPr>
        <p:spPr>
          <a:xfrm>
            <a:off x="3309255" y="2852425"/>
            <a:ext cx="4711546" cy="646331"/>
          </a:xfrm>
          <a:prstGeom prst="rect">
            <a:avLst/>
          </a:prstGeom>
        </p:spPr>
        <p:txBody>
          <a:bodyPr wrap="none">
            <a:spAutoFit/>
          </a:bodyPr>
          <a:lstStyle/>
          <a:p>
            <a:pPr algn="ctr"/>
            <a:r>
              <a:rPr lang="en-US" sz="3600" dirty="0" smtClean="0">
                <a:latin typeface="Times New Roman" pitchFamily="18" charset="0"/>
                <a:cs typeface="Times New Roman" pitchFamily="18" charset="0"/>
              </a:rPr>
              <a:t>Con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nào</a:t>
            </a:r>
            <a:r>
              <a:rPr lang="en-US" sz="3600" dirty="0" smtClean="0">
                <a:latin typeface="Times New Roman" pitchFamily="18" charset="0"/>
                <a:cs typeface="Times New Roman" pitchFamily="18" charset="0"/>
              </a:rPr>
              <a:t>?</a:t>
            </a:r>
          </a:p>
        </p:txBody>
      </p:sp>
      <p:sp>
        <p:nvSpPr>
          <p:cNvPr id="4" name="Rectangle 3"/>
          <p:cNvSpPr/>
          <p:nvPr/>
        </p:nvSpPr>
        <p:spPr>
          <a:xfrm>
            <a:off x="6159710" y="3524150"/>
            <a:ext cx="1792514" cy="584775"/>
          </a:xfrm>
          <a:prstGeom prst="rect">
            <a:avLst/>
          </a:prstGeom>
        </p:spPr>
        <p:txBody>
          <a:bodyPr wrap="square">
            <a:spAutoFit/>
          </a:bodyPr>
          <a:lstStyle/>
          <a:p>
            <a:pPr algn="ctr"/>
            <a:r>
              <a:rPr lang="en-US" sz="3200" b="1" i="1" dirty="0" smtClean="0">
                <a:solidFill>
                  <a:srgbClr val="00B050"/>
                </a:solidFill>
                <a:latin typeface="Times New Roman" pitchFamily="18" charset="0"/>
                <a:cs typeface="Times New Roman" pitchFamily="18" charset="0"/>
              </a:rPr>
              <a:t>PN (ĐT)</a:t>
            </a:r>
            <a:endParaRPr lang="vi-VN" sz="3200" dirty="0" smtClean="0">
              <a:solidFill>
                <a:srgbClr val="00B050"/>
              </a:solidFill>
              <a:latin typeface="Times New Roman" pitchFamily="18" charset="0"/>
              <a:cs typeface="Times New Roman" pitchFamily="18" charset="0"/>
            </a:endParaRPr>
          </a:p>
        </p:txBody>
      </p:sp>
      <p:sp>
        <p:nvSpPr>
          <p:cNvPr id="5" name="Rectangle 4"/>
          <p:cNvSpPr/>
          <p:nvPr/>
        </p:nvSpPr>
        <p:spPr>
          <a:xfrm>
            <a:off x="1945804" y="4724792"/>
            <a:ext cx="8537915" cy="646331"/>
          </a:xfrm>
          <a:prstGeom prst="rect">
            <a:avLst/>
          </a:prstGeom>
        </p:spPr>
        <p:txBody>
          <a:bodyPr wrap="none">
            <a:spAutoFit/>
          </a:bodyPr>
          <a:lstStyle/>
          <a:p>
            <a:r>
              <a:rPr lang="en-US" altLang="zh-CN" sz="3600" dirty="0" smtClean="0">
                <a:latin typeface="Times New Roman" pitchFamily="18" charset="0"/>
                <a:ea typeface="微软雅黑" panose="020B0503020204020204" pitchFamily="34" charset="-122"/>
                <a:cs typeface="Times New Roman" pitchFamily="18" charset="0"/>
                <a:sym typeface="Wingdings" pitchFamily="2" charset="2"/>
              </a:rPr>
              <a:t> </a:t>
            </a:r>
            <a:r>
              <a:rPr lang="en-US" altLang="zh-CN" sz="3600" dirty="0" err="1" smtClean="0">
                <a:latin typeface="Times New Roman" pitchFamily="18" charset="0"/>
                <a:ea typeface="微软雅黑" panose="020B0503020204020204" pitchFamily="34" charset="-122"/>
                <a:cs typeface="Times New Roman" pitchFamily="18" charset="0"/>
              </a:rPr>
              <a:t>Đại</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từ</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hỏi</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về</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hoạt</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động</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tính</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chất</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sự</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việc</a:t>
            </a:r>
            <a:endParaRPr lang="en-US" sz="3600" dirty="0"/>
          </a:p>
        </p:txBody>
      </p:sp>
      <p:cxnSp>
        <p:nvCxnSpPr>
          <p:cNvPr id="6" name="Straight Connector 5"/>
          <p:cNvCxnSpPr/>
          <p:nvPr/>
        </p:nvCxnSpPr>
        <p:spPr>
          <a:xfrm flipV="1">
            <a:off x="6328228" y="3410857"/>
            <a:ext cx="1422401" cy="14515"/>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669143" y="589019"/>
            <a:ext cx="8940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Tìm</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và</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cho</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biết</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nó</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thuộc</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loại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nào</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vai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trò</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ngữ</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pháp</a:t>
            </a:r>
            <a:endParaRPr lang="zh-CN" altLang="en-US"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3" name="Rectangle 2"/>
          <p:cNvSpPr/>
          <p:nvPr/>
        </p:nvSpPr>
        <p:spPr>
          <a:xfrm>
            <a:off x="3309255" y="2852425"/>
            <a:ext cx="4371711" cy="646331"/>
          </a:xfrm>
          <a:prstGeom prst="rect">
            <a:avLst/>
          </a:prstGeom>
        </p:spPr>
        <p:txBody>
          <a:bodyPr wrap="none">
            <a:spAutoFit/>
          </a:bodyPr>
          <a:lstStyle/>
          <a:p>
            <a:pPr algn="ctr"/>
            <a:r>
              <a:rPr lang="en-US" sz="3600" dirty="0" err="1" smtClean="0">
                <a:latin typeface="Times New Roman" pitchFamily="18" charset="0"/>
                <a:cs typeface="Times New Roman" pitchFamily="18" charset="0"/>
              </a:rPr>
              <a:t>Nhà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cậu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mấy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người</a:t>
            </a:r>
            <a:endParaRPr lang="en-US" sz="3600" dirty="0" smtClean="0">
              <a:latin typeface="Times New Roman" pitchFamily="18" charset="0"/>
              <a:cs typeface="Times New Roman" pitchFamily="18" charset="0"/>
            </a:endParaRPr>
          </a:p>
        </p:txBody>
      </p:sp>
      <p:sp>
        <p:nvSpPr>
          <p:cNvPr id="4" name="Rectangle 3"/>
          <p:cNvSpPr/>
          <p:nvPr/>
        </p:nvSpPr>
        <p:spPr>
          <a:xfrm>
            <a:off x="5288854" y="3509636"/>
            <a:ext cx="1792514" cy="584775"/>
          </a:xfrm>
          <a:prstGeom prst="rect">
            <a:avLst/>
          </a:prstGeom>
        </p:spPr>
        <p:txBody>
          <a:bodyPr wrap="square">
            <a:spAutoFit/>
          </a:bodyPr>
          <a:lstStyle/>
          <a:p>
            <a:pPr algn="ctr"/>
            <a:r>
              <a:rPr lang="en-US" sz="3200" b="1" i="1" dirty="0" smtClean="0">
                <a:solidFill>
                  <a:srgbClr val="00B050"/>
                </a:solidFill>
                <a:latin typeface="Times New Roman" pitchFamily="18" charset="0"/>
                <a:cs typeface="Times New Roman" pitchFamily="18" charset="0"/>
              </a:rPr>
              <a:t>PN (DT)</a:t>
            </a:r>
            <a:endParaRPr lang="vi-VN" sz="3200" dirty="0" smtClean="0">
              <a:solidFill>
                <a:srgbClr val="00B050"/>
              </a:solidFill>
              <a:latin typeface="Times New Roman" pitchFamily="18" charset="0"/>
              <a:cs typeface="Times New Roman" pitchFamily="18" charset="0"/>
            </a:endParaRPr>
          </a:p>
        </p:txBody>
      </p:sp>
      <p:sp>
        <p:nvSpPr>
          <p:cNvPr id="5" name="Rectangle 4"/>
          <p:cNvSpPr/>
          <p:nvPr/>
        </p:nvSpPr>
        <p:spPr>
          <a:xfrm>
            <a:off x="3048890" y="4565135"/>
            <a:ext cx="4934364" cy="646331"/>
          </a:xfrm>
          <a:prstGeom prst="rect">
            <a:avLst/>
          </a:prstGeom>
        </p:spPr>
        <p:txBody>
          <a:bodyPr wrap="none">
            <a:spAutoFit/>
          </a:bodyPr>
          <a:lstStyle/>
          <a:p>
            <a:r>
              <a:rPr lang="en-US" altLang="zh-CN" sz="3600" dirty="0" smtClean="0">
                <a:latin typeface="Times New Roman" pitchFamily="18" charset="0"/>
                <a:ea typeface="微软雅黑" panose="020B0503020204020204" pitchFamily="34" charset="-122"/>
                <a:cs typeface="Times New Roman" pitchFamily="18" charset="0"/>
                <a:sym typeface="Wingdings" pitchFamily="2" charset="2"/>
              </a:rPr>
              <a:t> </a:t>
            </a:r>
            <a:r>
              <a:rPr lang="en-US" altLang="zh-CN" sz="3600" dirty="0" err="1" smtClean="0">
                <a:latin typeface="Times New Roman" pitchFamily="18" charset="0"/>
                <a:ea typeface="微软雅黑" panose="020B0503020204020204" pitchFamily="34" charset="-122"/>
                <a:cs typeface="Times New Roman" pitchFamily="18" charset="0"/>
              </a:rPr>
              <a:t>Đại</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từ</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hỏi</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về</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số</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lượng</a:t>
            </a:r>
            <a:endParaRPr lang="en-US" sz="3600" dirty="0"/>
          </a:p>
        </p:txBody>
      </p:sp>
      <p:cxnSp>
        <p:nvCxnSpPr>
          <p:cNvPr id="6" name="Straight Connector 5"/>
          <p:cNvCxnSpPr/>
          <p:nvPr/>
        </p:nvCxnSpPr>
        <p:spPr>
          <a:xfrm flipV="1">
            <a:off x="5529958" y="3425371"/>
            <a:ext cx="885356" cy="2"/>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669143" y="589019"/>
            <a:ext cx="89408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2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xưng</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hô</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tôi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có</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gì</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khác</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nhau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Chợt</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thấy</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động</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phía</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tôi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quay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lại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em</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tôi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đã</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theo</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ra</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lúc</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nào</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a:t>
            </a:r>
          </a:p>
        </p:txBody>
      </p:sp>
      <p:sp>
        <p:nvSpPr>
          <p:cNvPr id="5" name="Rectangle 4"/>
          <p:cNvSpPr/>
          <p:nvPr/>
        </p:nvSpPr>
        <p:spPr>
          <a:xfrm>
            <a:off x="2976318" y="3810392"/>
            <a:ext cx="5557932" cy="1200329"/>
          </a:xfrm>
          <a:prstGeom prst="rect">
            <a:avLst/>
          </a:prstGeom>
        </p:spPr>
        <p:txBody>
          <a:bodyPr wrap="none">
            <a:spAutoFit/>
          </a:bodyPr>
          <a:lstStyle/>
          <a:p>
            <a:r>
              <a:rPr lang="en-US" altLang="zh-CN" sz="3600" dirty="0" err="1" smtClean="0">
                <a:latin typeface="Times New Roman" pitchFamily="18" charset="0"/>
                <a:ea typeface="微软雅黑" panose="020B0503020204020204" pitchFamily="34" charset="-122"/>
                <a:cs typeface="Times New Roman" pitchFamily="18" charset="0"/>
                <a:sym typeface="Wingdings" pitchFamily="2" charset="2"/>
              </a:rPr>
              <a:t>Tôi</a:t>
            </a:r>
            <a:r>
              <a:rPr lang="en-US" altLang="zh-CN" sz="3600" dirty="0" smtClean="0">
                <a:latin typeface="Times New Roman" pitchFamily="18" charset="0"/>
                <a:ea typeface="微软雅黑" panose="020B0503020204020204" pitchFamily="34" charset="-122"/>
                <a:cs typeface="Times New Roman" pitchFamily="18" charset="0"/>
                <a:sym typeface="Wingdings" pitchFamily="2" charset="2"/>
              </a:rPr>
              <a:t> (1): </a:t>
            </a:r>
            <a:r>
              <a:rPr lang="en-US" altLang="zh-CN" sz="3600" dirty="0" err="1" smtClean="0">
                <a:latin typeface="Times New Roman" pitchFamily="18" charset="0"/>
                <a:ea typeface="微软雅黑" panose="020B0503020204020204" pitchFamily="34" charset="-122"/>
                <a:cs typeface="Times New Roman" pitchFamily="18" charset="0"/>
                <a:sym typeface="Wingdings" pitchFamily="2" charset="2"/>
              </a:rPr>
              <a:t>Chủ</a:t>
            </a:r>
            <a:r>
              <a:rPr lang="en-US" altLang="zh-CN" sz="3600" dirty="0" smtClean="0">
                <a:latin typeface="Times New Roman" pitchFamily="18" charset="0"/>
                <a:ea typeface="微软雅黑" panose="020B0503020204020204" pitchFamily="34" charset="-122"/>
                <a:cs typeface="Times New Roman" pitchFamily="18" charset="0"/>
                <a:sym typeface="Wingdings" pitchFamily="2" charset="2"/>
              </a:rPr>
              <a:t> </a:t>
            </a:r>
            <a:r>
              <a:rPr lang="en-US" altLang="zh-CN" sz="3600" dirty="0" err="1" smtClean="0">
                <a:latin typeface="Times New Roman" pitchFamily="18" charset="0"/>
                <a:ea typeface="微软雅黑" panose="020B0503020204020204" pitchFamily="34" charset="-122"/>
                <a:cs typeface="Times New Roman" pitchFamily="18" charset="0"/>
                <a:sym typeface="Wingdings" pitchFamily="2" charset="2"/>
              </a:rPr>
              <a:t>ngữ</a:t>
            </a:r>
            <a:endParaRPr lang="en-US" altLang="zh-CN" sz="3600" dirty="0" smtClean="0">
              <a:latin typeface="Times New Roman" pitchFamily="18" charset="0"/>
              <a:ea typeface="微软雅黑" panose="020B0503020204020204" pitchFamily="34" charset="-122"/>
              <a:cs typeface="Times New Roman" pitchFamily="18" charset="0"/>
              <a:sym typeface="Wingdings" pitchFamily="2" charset="2"/>
            </a:endParaRPr>
          </a:p>
          <a:p>
            <a:r>
              <a:rPr lang="en-US" sz="3600" dirty="0" err="1" smtClean="0">
                <a:latin typeface="Times New Roman" pitchFamily="18" charset="0"/>
                <a:ea typeface="微软雅黑" panose="020B0503020204020204" pitchFamily="34" charset="-122"/>
                <a:cs typeface="Times New Roman" pitchFamily="18" charset="0"/>
                <a:sym typeface="Wingdings" pitchFamily="2" charset="2"/>
              </a:rPr>
              <a:t>Tôi</a:t>
            </a:r>
            <a:r>
              <a:rPr lang="en-US" sz="3600" dirty="0" smtClean="0">
                <a:latin typeface="Times New Roman" pitchFamily="18" charset="0"/>
                <a:ea typeface="微软雅黑" panose="020B0503020204020204" pitchFamily="34" charset="-122"/>
                <a:cs typeface="Times New Roman" pitchFamily="18" charset="0"/>
                <a:sym typeface="Wingdings" pitchFamily="2" charset="2"/>
              </a:rPr>
              <a:t> (2): </a:t>
            </a:r>
            <a:r>
              <a:rPr lang="en-US" sz="3600" dirty="0" err="1" smtClean="0">
                <a:latin typeface="Times New Roman" pitchFamily="18" charset="0"/>
                <a:ea typeface="微软雅黑" panose="020B0503020204020204" pitchFamily="34" charset="-122"/>
                <a:cs typeface="Times New Roman" pitchFamily="18" charset="0"/>
                <a:sym typeface="Wingdings" pitchFamily="2" charset="2"/>
              </a:rPr>
              <a:t>Phụ</a:t>
            </a:r>
            <a:r>
              <a:rPr lang="en-US" sz="3600" dirty="0" smtClean="0">
                <a:latin typeface="Times New Roman" pitchFamily="18" charset="0"/>
                <a:ea typeface="微软雅黑" panose="020B0503020204020204" pitchFamily="34" charset="-122"/>
                <a:cs typeface="Times New Roman" pitchFamily="18" charset="0"/>
                <a:sym typeface="Wingdings" pitchFamily="2" charset="2"/>
              </a:rPr>
              <a:t> </a:t>
            </a:r>
            <a:r>
              <a:rPr lang="en-US" sz="3600" dirty="0" err="1" smtClean="0">
                <a:latin typeface="Times New Roman" pitchFamily="18" charset="0"/>
                <a:ea typeface="微软雅黑" panose="020B0503020204020204" pitchFamily="34" charset="-122"/>
                <a:cs typeface="Times New Roman" pitchFamily="18" charset="0"/>
                <a:sym typeface="Wingdings" pitchFamily="2" charset="2"/>
              </a:rPr>
              <a:t>ngữ</a:t>
            </a:r>
            <a:r>
              <a:rPr lang="en-US" sz="3600" dirty="0" smtClean="0">
                <a:latin typeface="Times New Roman" pitchFamily="18" charset="0"/>
                <a:ea typeface="微软雅黑" panose="020B0503020204020204" pitchFamily="34" charset="-122"/>
                <a:cs typeface="Times New Roman" pitchFamily="18" charset="0"/>
                <a:sym typeface="Wingdings" pitchFamily="2" charset="2"/>
              </a:rPr>
              <a:t> </a:t>
            </a:r>
            <a:r>
              <a:rPr lang="en-US" sz="3600" dirty="0" err="1" smtClean="0">
                <a:latin typeface="Times New Roman" pitchFamily="18" charset="0"/>
                <a:ea typeface="微软雅黑" panose="020B0503020204020204" pitchFamily="34" charset="-122"/>
                <a:cs typeface="Times New Roman" pitchFamily="18" charset="0"/>
                <a:sym typeface="Wingdings" pitchFamily="2" charset="2"/>
              </a:rPr>
              <a:t>cho</a:t>
            </a:r>
            <a:r>
              <a:rPr lang="en-US" sz="3600" dirty="0" smtClean="0">
                <a:latin typeface="Times New Roman" pitchFamily="18" charset="0"/>
                <a:ea typeface="微软雅黑" panose="020B0503020204020204" pitchFamily="34" charset="-122"/>
                <a:cs typeface="Times New Roman" pitchFamily="18" charset="0"/>
                <a:sym typeface="Wingdings" pitchFamily="2" charset="2"/>
              </a:rPr>
              <a:t> </a:t>
            </a:r>
            <a:r>
              <a:rPr lang="en-US" sz="3600" dirty="0" err="1" smtClean="0">
                <a:latin typeface="Times New Roman" pitchFamily="18" charset="0"/>
                <a:ea typeface="微软雅黑" panose="020B0503020204020204" pitchFamily="34" charset="-122"/>
                <a:cs typeface="Times New Roman" pitchFamily="18" charset="0"/>
                <a:sym typeface="Wingdings" pitchFamily="2" charset="2"/>
              </a:rPr>
              <a:t>danh</a:t>
            </a:r>
            <a:r>
              <a:rPr lang="en-US" sz="3600" dirty="0" smtClean="0">
                <a:latin typeface="Times New Roman" pitchFamily="18" charset="0"/>
                <a:ea typeface="微软雅黑" panose="020B0503020204020204" pitchFamily="34" charset="-122"/>
                <a:cs typeface="Times New Roman" pitchFamily="18" charset="0"/>
                <a:sym typeface="Wingdings" pitchFamily="2" charset="2"/>
              </a:rPr>
              <a:t> </a:t>
            </a:r>
            <a:r>
              <a:rPr lang="en-US" sz="3600" dirty="0" err="1" smtClean="0">
                <a:latin typeface="Times New Roman" pitchFamily="18" charset="0"/>
                <a:ea typeface="微软雅黑" panose="020B0503020204020204" pitchFamily="34" charset="-122"/>
                <a:cs typeface="Times New Roman" pitchFamily="18" charset="0"/>
                <a:sym typeface="Wingdings" pitchFamily="2" charset="2"/>
              </a:rPr>
              <a:t>từ</a:t>
            </a:r>
            <a:endParaRPr lang="en-US" sz="3600" dirty="0"/>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335321" y="501935"/>
            <a:ext cx="9753585"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Nghĩa</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của</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mình</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2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có</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gì</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khác</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nhau</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a:t>
            </a:r>
          </a:p>
          <a:p>
            <a:pPr marL="742950" indent="-742950" eaLnBrk="1" hangingPunct="1">
              <a:buAutoNum type="arabicParenBoth"/>
            </a:pP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Cậu</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giúp</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đỡ</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mình</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với</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nhé</a:t>
            </a:r>
            <a:endPar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a:p>
            <a:pPr marL="742950" indent="-742950" eaLnBrk="1" hangingPunct="1">
              <a:buAutoNum type="arabicParenBoth"/>
            </a:pP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Mình</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về</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có</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nhớ</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ta</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chăng</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a:t>
            </a:r>
          </a:p>
          <a:p>
            <a:pPr marL="742950" indent="-742950" eaLnBrk="1" hangingPunct="1"/>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Ta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về</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ta</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nhớ</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hàm</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răng</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mình</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cười</a:t>
            </a:r>
            <a:r>
              <a:rPr lang="en-US" altLang="zh-CN" sz="4000"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a:t>
            </a:r>
          </a:p>
        </p:txBody>
      </p:sp>
      <p:sp>
        <p:nvSpPr>
          <p:cNvPr id="5" name="Rectangle 4"/>
          <p:cNvSpPr/>
          <p:nvPr/>
        </p:nvSpPr>
        <p:spPr>
          <a:xfrm>
            <a:off x="2787632" y="4710278"/>
            <a:ext cx="4641014" cy="1200329"/>
          </a:xfrm>
          <a:prstGeom prst="rect">
            <a:avLst/>
          </a:prstGeom>
        </p:spPr>
        <p:txBody>
          <a:bodyPr wrap="none">
            <a:spAutoFit/>
          </a:bodyPr>
          <a:lstStyle/>
          <a:p>
            <a:r>
              <a:rPr lang="en-US" altLang="zh-CN" sz="3600" dirty="0" err="1" smtClean="0">
                <a:latin typeface="Times New Roman" pitchFamily="18" charset="0"/>
                <a:ea typeface="微软雅黑" panose="020B0503020204020204" pitchFamily="34" charset="-122"/>
                <a:cs typeface="Times New Roman" pitchFamily="18" charset="0"/>
                <a:sym typeface="Wingdings" pitchFamily="2" charset="2"/>
              </a:rPr>
              <a:t>Mình</a:t>
            </a:r>
            <a:r>
              <a:rPr lang="en-US" altLang="zh-CN" sz="3600" dirty="0" smtClean="0">
                <a:latin typeface="Times New Roman" pitchFamily="18" charset="0"/>
                <a:ea typeface="微软雅黑" panose="020B0503020204020204" pitchFamily="34" charset="-122"/>
                <a:cs typeface="Times New Roman" pitchFamily="18" charset="0"/>
                <a:sym typeface="Wingdings" pitchFamily="2" charset="2"/>
              </a:rPr>
              <a:t> (1): </a:t>
            </a:r>
            <a:r>
              <a:rPr lang="en-US" altLang="zh-CN" sz="3600" dirty="0" err="1" smtClean="0">
                <a:latin typeface="Times New Roman" pitchFamily="18" charset="0"/>
                <a:ea typeface="微软雅黑" panose="020B0503020204020204" pitchFamily="34" charset="-122"/>
                <a:cs typeface="Times New Roman" pitchFamily="18" charset="0"/>
                <a:sym typeface="Wingdings" pitchFamily="2" charset="2"/>
              </a:rPr>
              <a:t>Ngôi</a:t>
            </a:r>
            <a:r>
              <a:rPr lang="en-US" altLang="zh-CN" sz="3600" dirty="0" smtClean="0">
                <a:latin typeface="Times New Roman" pitchFamily="18" charset="0"/>
                <a:ea typeface="微软雅黑" panose="020B0503020204020204" pitchFamily="34" charset="-122"/>
                <a:cs typeface="Times New Roman" pitchFamily="18" charset="0"/>
                <a:sym typeface="Wingdings" pitchFamily="2" charset="2"/>
              </a:rPr>
              <a:t> </a:t>
            </a:r>
            <a:r>
              <a:rPr lang="en-US" altLang="zh-CN" sz="3600" dirty="0" err="1" smtClean="0">
                <a:latin typeface="Times New Roman" pitchFamily="18" charset="0"/>
                <a:ea typeface="微软雅黑" panose="020B0503020204020204" pitchFamily="34" charset="-122"/>
                <a:cs typeface="Times New Roman" pitchFamily="18" charset="0"/>
                <a:sym typeface="Wingdings" pitchFamily="2" charset="2"/>
              </a:rPr>
              <a:t>thứ</a:t>
            </a:r>
            <a:r>
              <a:rPr lang="en-US" altLang="zh-CN" sz="3600" dirty="0" smtClean="0">
                <a:latin typeface="Times New Roman" pitchFamily="18" charset="0"/>
                <a:ea typeface="微软雅黑" panose="020B0503020204020204" pitchFamily="34" charset="-122"/>
                <a:cs typeface="Times New Roman" pitchFamily="18" charset="0"/>
                <a:sym typeface="Wingdings" pitchFamily="2" charset="2"/>
              </a:rPr>
              <a:t> </a:t>
            </a:r>
            <a:r>
              <a:rPr lang="en-US" altLang="zh-CN" sz="3600" dirty="0" err="1" smtClean="0">
                <a:latin typeface="Times New Roman" pitchFamily="18" charset="0"/>
                <a:ea typeface="微软雅黑" panose="020B0503020204020204" pitchFamily="34" charset="-122"/>
                <a:cs typeface="Times New Roman" pitchFamily="18" charset="0"/>
                <a:sym typeface="Wingdings" pitchFamily="2" charset="2"/>
              </a:rPr>
              <a:t>nhất</a:t>
            </a:r>
            <a:endParaRPr lang="en-US" altLang="zh-CN" sz="3600" dirty="0" smtClean="0">
              <a:latin typeface="Times New Roman" pitchFamily="18" charset="0"/>
              <a:ea typeface="微软雅黑" panose="020B0503020204020204" pitchFamily="34" charset="-122"/>
              <a:cs typeface="Times New Roman" pitchFamily="18" charset="0"/>
              <a:sym typeface="Wingdings" pitchFamily="2" charset="2"/>
            </a:endParaRPr>
          </a:p>
          <a:p>
            <a:r>
              <a:rPr lang="en-US" sz="3600" dirty="0" err="1" smtClean="0">
                <a:latin typeface="Times New Roman" pitchFamily="18" charset="0"/>
                <a:ea typeface="微软雅黑" panose="020B0503020204020204" pitchFamily="34" charset="-122"/>
                <a:cs typeface="Times New Roman" pitchFamily="18" charset="0"/>
                <a:sym typeface="Wingdings" pitchFamily="2" charset="2"/>
              </a:rPr>
              <a:t>Mình</a:t>
            </a:r>
            <a:r>
              <a:rPr lang="en-US" sz="3600" dirty="0" smtClean="0">
                <a:latin typeface="Times New Roman" pitchFamily="18" charset="0"/>
                <a:ea typeface="微软雅黑" panose="020B0503020204020204" pitchFamily="34" charset="-122"/>
                <a:cs typeface="Times New Roman" pitchFamily="18" charset="0"/>
                <a:sym typeface="Wingdings" pitchFamily="2" charset="2"/>
              </a:rPr>
              <a:t> (2): </a:t>
            </a:r>
            <a:r>
              <a:rPr lang="en-US" sz="3600" dirty="0" err="1" smtClean="0">
                <a:latin typeface="Times New Roman" pitchFamily="18" charset="0"/>
                <a:ea typeface="微软雅黑" panose="020B0503020204020204" pitchFamily="34" charset="-122"/>
                <a:cs typeface="Times New Roman" pitchFamily="18" charset="0"/>
                <a:sym typeface="Wingdings" pitchFamily="2" charset="2"/>
              </a:rPr>
              <a:t>Ngôi</a:t>
            </a:r>
            <a:r>
              <a:rPr lang="en-US" sz="3600" dirty="0" smtClean="0">
                <a:latin typeface="Times New Roman" pitchFamily="18" charset="0"/>
                <a:ea typeface="微软雅黑" panose="020B0503020204020204" pitchFamily="34" charset="-122"/>
                <a:cs typeface="Times New Roman" pitchFamily="18" charset="0"/>
                <a:sym typeface="Wingdings" pitchFamily="2" charset="2"/>
              </a:rPr>
              <a:t> </a:t>
            </a:r>
            <a:r>
              <a:rPr lang="en-US" sz="3600" dirty="0" err="1" smtClean="0">
                <a:latin typeface="Times New Roman" pitchFamily="18" charset="0"/>
                <a:ea typeface="微软雅黑" panose="020B0503020204020204" pitchFamily="34" charset="-122"/>
                <a:cs typeface="Times New Roman" pitchFamily="18" charset="0"/>
                <a:sym typeface="Wingdings" pitchFamily="2" charset="2"/>
              </a:rPr>
              <a:t>thứ</a:t>
            </a:r>
            <a:r>
              <a:rPr lang="en-US" sz="3600" dirty="0" smtClean="0">
                <a:latin typeface="Times New Roman" pitchFamily="18" charset="0"/>
                <a:ea typeface="微软雅黑" panose="020B0503020204020204" pitchFamily="34" charset="-122"/>
                <a:cs typeface="Times New Roman" pitchFamily="18" charset="0"/>
                <a:sym typeface="Wingdings" pitchFamily="2" charset="2"/>
              </a:rPr>
              <a:t> </a:t>
            </a:r>
            <a:r>
              <a:rPr lang="en-US" sz="3600" dirty="0" err="1" smtClean="0">
                <a:latin typeface="Times New Roman" pitchFamily="18" charset="0"/>
                <a:ea typeface="微软雅黑" panose="020B0503020204020204" pitchFamily="34" charset="-122"/>
                <a:cs typeface="Times New Roman" pitchFamily="18" charset="0"/>
                <a:sym typeface="Wingdings" pitchFamily="2" charset="2"/>
              </a:rPr>
              <a:t>hai</a:t>
            </a:r>
            <a:endParaRPr lang="en-US" sz="3600" dirty="0"/>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 xmlns:a16="http://schemas.microsoft.com/office/drawing/2014/main" id="{BF93C12D-F269-4E22-8420-4605F253C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35" name="组合 34">
            <a:extLst>
              <a:ext uri="{FF2B5EF4-FFF2-40B4-BE49-F238E27FC236}">
                <a16:creationId xmlns="" xmlns:a16="http://schemas.microsoft.com/office/drawing/2014/main" id="{A7012F2C-B65D-4331-BDDF-F58191A61681}"/>
              </a:ext>
            </a:extLst>
          </p:cNvPr>
          <p:cNvGrpSpPr/>
          <p:nvPr/>
        </p:nvGrpSpPr>
        <p:grpSpPr>
          <a:xfrm>
            <a:off x="3439885" y="1059543"/>
            <a:ext cx="5486399" cy="3004457"/>
            <a:chOff x="3329241" y="2112165"/>
            <a:chExt cx="3367935" cy="2097674"/>
          </a:xfrm>
        </p:grpSpPr>
        <p:sp>
          <p:nvSpPr>
            <p:cNvPr id="36" name="椭圆 35">
              <a:extLst>
                <a:ext uri="{FF2B5EF4-FFF2-40B4-BE49-F238E27FC236}">
                  <a16:creationId xmlns="" xmlns:a16="http://schemas.microsoft.com/office/drawing/2014/main" id="{3FD69EA5-B573-401C-A8EB-A30C0AADEB44}"/>
                </a:ext>
              </a:extLst>
            </p:cNvPr>
            <p:cNvSpPr/>
            <p:nvPr/>
          </p:nvSpPr>
          <p:spPr>
            <a:xfrm>
              <a:off x="3329241" y="2112165"/>
              <a:ext cx="579143" cy="592480"/>
            </a:xfrm>
            <a:prstGeom prst="ellipse">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noProof="1" smtClean="0">
                  <a:latin typeface="Times New Roman" pitchFamily="18" charset="0"/>
                  <a:ea typeface="华文新魏" panose="02010800040101010101" pitchFamily="2" charset="-122"/>
                  <a:cs typeface="Times New Roman" pitchFamily="18" charset="0"/>
                </a:rPr>
                <a:t>I</a:t>
              </a:r>
              <a:endParaRPr lang="zh-CN" altLang="en-US" sz="3200" noProof="1">
                <a:latin typeface="Times New Roman" pitchFamily="18" charset="0"/>
                <a:ea typeface="华文新魏" panose="02010800040101010101" pitchFamily="2" charset="-122"/>
                <a:cs typeface="Times New Roman" pitchFamily="18" charset="0"/>
              </a:endParaRPr>
            </a:p>
          </p:txBody>
        </p:sp>
        <p:sp>
          <p:nvSpPr>
            <p:cNvPr id="37" name="椭圆 36">
              <a:extLst>
                <a:ext uri="{FF2B5EF4-FFF2-40B4-BE49-F238E27FC236}">
                  <a16:creationId xmlns="" xmlns:a16="http://schemas.microsoft.com/office/drawing/2014/main" id="{B1E6FFFD-3CB8-42C7-B399-F10E9599B162}"/>
                </a:ext>
              </a:extLst>
            </p:cNvPr>
            <p:cNvSpPr/>
            <p:nvPr/>
          </p:nvSpPr>
          <p:spPr>
            <a:xfrm>
              <a:off x="3410816" y="2795175"/>
              <a:ext cx="533207" cy="5986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noProof="1" smtClean="0">
                  <a:latin typeface="Times New Roman" pitchFamily="18" charset="0"/>
                  <a:ea typeface="华文新魏" panose="02010800040101010101" pitchFamily="2" charset="-122"/>
                  <a:cs typeface="Times New Roman" pitchFamily="18" charset="0"/>
                </a:rPr>
                <a:t>II</a:t>
              </a:r>
              <a:endParaRPr lang="zh-CN" altLang="en-US" sz="3200" noProof="1">
                <a:latin typeface="Times New Roman" pitchFamily="18" charset="0"/>
                <a:ea typeface="华文新魏" panose="02010800040101010101" pitchFamily="2" charset="-122"/>
                <a:cs typeface="Times New Roman" pitchFamily="18" charset="0"/>
              </a:endParaRPr>
            </a:p>
          </p:txBody>
        </p:sp>
        <p:sp>
          <p:nvSpPr>
            <p:cNvPr id="38" name="椭圆 37">
              <a:extLst>
                <a:ext uri="{FF2B5EF4-FFF2-40B4-BE49-F238E27FC236}">
                  <a16:creationId xmlns="" xmlns:a16="http://schemas.microsoft.com/office/drawing/2014/main" id="{D77CFCF6-420A-44E8-BE2C-69617F7DE8E9}"/>
                </a:ext>
              </a:extLst>
            </p:cNvPr>
            <p:cNvSpPr/>
            <p:nvPr/>
          </p:nvSpPr>
          <p:spPr>
            <a:xfrm>
              <a:off x="3422471" y="3557134"/>
              <a:ext cx="557192" cy="652705"/>
            </a:xfrm>
            <a:prstGeom prst="ellipse">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noProof="1" smtClean="0">
                  <a:latin typeface="Times New Roman" pitchFamily="18" charset="0"/>
                  <a:ea typeface="华文新魏" panose="02010800040101010101" pitchFamily="2" charset="-122"/>
                  <a:cs typeface="Times New Roman" pitchFamily="18" charset="0"/>
                </a:rPr>
                <a:t>III</a:t>
              </a:r>
              <a:endParaRPr lang="zh-CN" altLang="en-US" sz="3200" noProof="1">
                <a:latin typeface="Times New Roman" pitchFamily="18" charset="0"/>
                <a:ea typeface="华文新魏" panose="02010800040101010101" pitchFamily="2" charset="-122"/>
                <a:cs typeface="Times New Roman" pitchFamily="18" charset="0"/>
              </a:endParaRPr>
            </a:p>
          </p:txBody>
        </p:sp>
        <p:cxnSp>
          <p:nvCxnSpPr>
            <p:cNvPr id="40" name="直接连接符 39">
              <a:extLst>
                <a:ext uri="{FF2B5EF4-FFF2-40B4-BE49-F238E27FC236}">
                  <a16:creationId xmlns="" xmlns:a16="http://schemas.microsoft.com/office/drawing/2014/main" id="{4FE51E94-32C0-4D56-BDDA-FBEA4018BD33}"/>
                </a:ext>
              </a:extLst>
            </p:cNvPr>
            <p:cNvCxnSpPr>
              <a:cxnSpLocks/>
            </p:cNvCxnSpPr>
            <p:nvPr/>
          </p:nvCxnSpPr>
          <p:spPr>
            <a:xfrm rot="16200000">
              <a:off x="4746739" y="1558321"/>
              <a:ext cx="0" cy="2395538"/>
            </a:xfrm>
            <a:prstGeom prst="line">
              <a:avLst/>
            </a:prstGeom>
            <a:ln w="12700">
              <a:solidFill>
                <a:srgbClr val="427C80"/>
              </a:solidFill>
            </a:ln>
          </p:spPr>
          <p:style>
            <a:lnRef idx="1">
              <a:schemeClr val="accent1"/>
            </a:lnRef>
            <a:fillRef idx="0">
              <a:schemeClr val="accent1"/>
            </a:fillRef>
            <a:effectRef idx="0">
              <a:schemeClr val="accent1"/>
            </a:effectRef>
            <a:fontRef idx="minor">
              <a:schemeClr val="tx1"/>
            </a:fontRef>
          </p:style>
        </p:cxnSp>
        <p:sp>
          <p:nvSpPr>
            <p:cNvPr id="41" name="矩形 40">
              <a:extLst>
                <a:ext uri="{FF2B5EF4-FFF2-40B4-BE49-F238E27FC236}">
                  <a16:creationId xmlns="" xmlns:a16="http://schemas.microsoft.com/office/drawing/2014/main" id="{322B1A5C-7989-45D8-BAAE-0867CACA50CC}"/>
                </a:ext>
              </a:extLst>
            </p:cNvPr>
            <p:cNvSpPr/>
            <p:nvPr/>
          </p:nvSpPr>
          <p:spPr>
            <a:xfrm>
              <a:off x="4066545" y="2241803"/>
              <a:ext cx="2630631" cy="1062610"/>
            </a:xfrm>
            <a:prstGeom prst="rect">
              <a:avLst/>
            </a:prstGeom>
          </p:spPr>
          <p:txBody>
            <a:bodyPr wrap="square">
              <a:spAutoFit/>
            </a:bodyPr>
            <a:lstStyle/>
            <a:p>
              <a:pPr>
                <a:defRPr/>
              </a:pPr>
              <a:r>
                <a:rPr lang="en-US" altLang="zh-CN" sz="4000" noProof="1" smtClean="0">
                  <a:solidFill>
                    <a:schemeClr val="bg1">
                      <a:lumMod val="50000"/>
                    </a:schemeClr>
                  </a:solidFill>
                  <a:latin typeface="Times New Roman" pitchFamily="18" charset="0"/>
                  <a:ea typeface="华文新魏" panose="02010800040101010101" pitchFamily="2" charset="-122"/>
                  <a:cs typeface="Times New Roman" pitchFamily="18" charset="0"/>
                  <a:sym typeface="Arial" panose="020B0604020202020204" pitchFamily="34" charset="0"/>
                </a:rPr>
                <a:t>Thế nào là đại từ?</a:t>
              </a:r>
              <a:endParaRPr lang="zh-CN" altLang="en-US" sz="4000" noProof="1">
                <a:solidFill>
                  <a:schemeClr val="bg1">
                    <a:lumMod val="50000"/>
                  </a:schemeClr>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42" name="矩形 41">
              <a:extLst>
                <a:ext uri="{FF2B5EF4-FFF2-40B4-BE49-F238E27FC236}">
                  <a16:creationId xmlns="" xmlns:a16="http://schemas.microsoft.com/office/drawing/2014/main" id="{47CCBE69-E690-4A32-BAA8-85BD527CCA81}"/>
                </a:ext>
              </a:extLst>
            </p:cNvPr>
            <p:cNvSpPr/>
            <p:nvPr/>
          </p:nvSpPr>
          <p:spPr>
            <a:xfrm>
              <a:off x="4066545" y="2887165"/>
              <a:ext cx="2630631" cy="568373"/>
            </a:xfrm>
            <a:prstGeom prst="rect">
              <a:avLst/>
            </a:prstGeom>
          </p:spPr>
          <p:txBody>
            <a:bodyPr wrap="square">
              <a:spAutoFit/>
            </a:bodyPr>
            <a:lstStyle/>
            <a:p>
              <a:pPr lvl="0">
                <a:defRPr/>
              </a:pPr>
              <a:r>
                <a:rPr lang="en-US" altLang="zh-CN" sz="4000" noProof="1" smtClean="0">
                  <a:solidFill>
                    <a:schemeClr val="bg1">
                      <a:lumMod val="50000"/>
                    </a:schemeClr>
                  </a:solidFill>
                  <a:latin typeface="Times New Roman" pitchFamily="18" charset="0"/>
                  <a:ea typeface="华文新魏" panose="02010800040101010101" pitchFamily="2" charset="-122"/>
                  <a:cs typeface="Times New Roman" pitchFamily="18" charset="0"/>
                  <a:sym typeface="Arial" panose="020B0604020202020204" pitchFamily="34" charset="0"/>
                </a:rPr>
                <a:t>Các loại đại từ</a:t>
              </a:r>
              <a:endParaRPr lang="zh-CN" altLang="en-US" sz="4000" noProof="1">
                <a:solidFill>
                  <a:schemeClr val="bg1">
                    <a:lumMod val="50000"/>
                  </a:schemeClr>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43" name="矩形 42">
              <a:extLst>
                <a:ext uri="{FF2B5EF4-FFF2-40B4-BE49-F238E27FC236}">
                  <a16:creationId xmlns="" xmlns:a16="http://schemas.microsoft.com/office/drawing/2014/main" id="{424C77D1-32B3-4267-BDAE-4BFAC9477554}"/>
                </a:ext>
              </a:extLst>
            </p:cNvPr>
            <p:cNvSpPr/>
            <p:nvPr/>
          </p:nvSpPr>
          <p:spPr>
            <a:xfrm>
              <a:off x="4066545" y="3555954"/>
              <a:ext cx="2179618" cy="568373"/>
            </a:xfrm>
            <a:prstGeom prst="rect">
              <a:avLst/>
            </a:prstGeom>
          </p:spPr>
          <p:txBody>
            <a:bodyPr wrap="square">
              <a:spAutoFit/>
            </a:bodyPr>
            <a:lstStyle/>
            <a:p>
              <a:pPr lvl="0">
                <a:defRPr/>
              </a:pPr>
              <a:r>
                <a:rPr lang="en-US" altLang="zh-CN" sz="4000" noProof="1" smtClean="0">
                  <a:solidFill>
                    <a:schemeClr val="bg1">
                      <a:lumMod val="50000"/>
                    </a:schemeClr>
                  </a:solidFill>
                  <a:latin typeface="Times New Roman" pitchFamily="18" charset="0"/>
                  <a:ea typeface="华文新魏" panose="02010800040101010101" pitchFamily="2" charset="-122"/>
                  <a:cs typeface="Times New Roman" pitchFamily="18" charset="0"/>
                  <a:sym typeface="Arial" panose="020B0604020202020204" pitchFamily="34" charset="0"/>
                </a:rPr>
                <a:t>Luyện tập</a:t>
              </a:r>
              <a:endParaRPr lang="zh-CN" altLang="en-US" sz="4000" noProof="1">
                <a:solidFill>
                  <a:schemeClr val="bg1">
                    <a:lumMod val="50000"/>
                  </a:schemeClr>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cxnSp>
          <p:nvCxnSpPr>
            <p:cNvPr id="45" name="直接连接符 44">
              <a:extLst>
                <a:ext uri="{FF2B5EF4-FFF2-40B4-BE49-F238E27FC236}">
                  <a16:creationId xmlns="" xmlns:a16="http://schemas.microsoft.com/office/drawing/2014/main" id="{DDAEEB79-4B0F-4B40-9DEC-507CA8C18ECE}"/>
                </a:ext>
              </a:extLst>
            </p:cNvPr>
            <p:cNvCxnSpPr>
              <a:cxnSpLocks/>
            </p:cNvCxnSpPr>
            <p:nvPr/>
          </p:nvCxnSpPr>
          <p:spPr>
            <a:xfrm rot="16200000">
              <a:off x="4746739" y="2912217"/>
              <a:ext cx="0" cy="2395538"/>
            </a:xfrm>
            <a:prstGeom prst="line">
              <a:avLst/>
            </a:prstGeom>
            <a:ln w="12700">
              <a:solidFill>
                <a:srgbClr val="427C80"/>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 xmlns:a16="http://schemas.microsoft.com/office/drawing/2014/main" id="{0738A623-1C1B-4CC9-BDED-8B381C31F576}"/>
                </a:ext>
              </a:extLst>
            </p:cNvPr>
            <p:cNvCxnSpPr>
              <a:cxnSpLocks/>
            </p:cNvCxnSpPr>
            <p:nvPr/>
          </p:nvCxnSpPr>
          <p:spPr>
            <a:xfrm rot="16200000">
              <a:off x="4746739" y="2243427"/>
              <a:ext cx="0" cy="2395538"/>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163194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250" fill="hold"/>
                                        <p:tgtEl>
                                          <p:spTgt spid="35"/>
                                        </p:tgtEl>
                                        <p:attrNameLst>
                                          <p:attrName>ppt_x</p:attrName>
                                        </p:attrNameLst>
                                      </p:cBhvr>
                                      <p:tavLst>
                                        <p:tav tm="0">
                                          <p:val>
                                            <p:strVal val="0-#ppt_w/2"/>
                                          </p:val>
                                        </p:tav>
                                        <p:tav tm="100000">
                                          <p:val>
                                            <p:strVal val="#ppt_x"/>
                                          </p:val>
                                        </p:tav>
                                      </p:tavLst>
                                    </p:anim>
                                    <p:anim calcmode="lin" valueType="num">
                                      <p:cBhvr additive="base">
                                        <p:cTn id="12" dur="12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669143" y="589019"/>
            <a:ext cx="8940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Đặt</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3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có</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sử</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dụng</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danh</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chỉ</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người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như</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một</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xưng</a:t>
            </a:r>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hô</a:t>
            </a:r>
            <a:endPar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a:p>
            <a:pPr eaLnBrk="1" hangingPunct="1"/>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VD: </a:t>
            </a:r>
            <a:r>
              <a:rPr lang="en-US" altLang="zh-CN" sz="4000" b="1" i="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Đã</a:t>
            </a:r>
            <a:r>
              <a:rPr lang="en-US" altLang="zh-CN" sz="4000" b="1" i="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bấy</a:t>
            </a:r>
            <a:r>
              <a:rPr lang="en-US" altLang="zh-CN" sz="4000" b="1" i="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lâu</a:t>
            </a:r>
            <a:r>
              <a:rPr lang="en-US" altLang="zh-CN" sz="4000" b="1" i="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nay, </a:t>
            </a:r>
            <a:r>
              <a:rPr lang="en-US" altLang="zh-CN" sz="4000" b="1" i="1" u="sng"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bác</a:t>
            </a:r>
            <a:r>
              <a:rPr lang="en-US" altLang="zh-CN" sz="4000" b="1" i="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tới</a:t>
            </a:r>
            <a:r>
              <a:rPr lang="en-US" altLang="zh-CN" sz="4000" b="1" i="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nhà</a:t>
            </a:r>
            <a:r>
              <a:rPr lang="en-US" altLang="zh-CN" sz="4000" b="1" i="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a:t>
            </a:r>
          </a:p>
          <a:p>
            <a:pPr eaLnBrk="1" hangingPunct="1"/>
            <a:r>
              <a:rPr lang="en-US" altLang="zh-CN" sz="4000" b="1" i="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Trẻ</a:t>
            </a:r>
            <a:r>
              <a:rPr lang="en-US" altLang="zh-CN" sz="4000" b="1" i="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thời</a:t>
            </a:r>
            <a:r>
              <a:rPr lang="en-US" altLang="zh-CN" sz="4000" b="1" i="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đi</a:t>
            </a:r>
            <a:r>
              <a:rPr lang="en-US" altLang="zh-CN" sz="4000" b="1" i="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vắng</a:t>
            </a:r>
            <a:r>
              <a:rPr lang="en-US" altLang="zh-CN" sz="4000" b="1" i="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chợ</a:t>
            </a:r>
            <a:r>
              <a:rPr lang="en-US" altLang="zh-CN" sz="4000" b="1" i="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thời</a:t>
            </a:r>
            <a:r>
              <a:rPr lang="en-US" altLang="zh-CN" sz="4000" b="1" i="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xa</a:t>
            </a:r>
            <a:r>
              <a:rPr lang="en-US" altLang="zh-CN" sz="4000" b="1" i="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a:t>
            </a:r>
          </a:p>
        </p:txBody>
      </p:sp>
      <p:sp>
        <p:nvSpPr>
          <p:cNvPr id="5" name="Rectangle 4"/>
          <p:cNvSpPr/>
          <p:nvPr/>
        </p:nvSpPr>
        <p:spPr>
          <a:xfrm>
            <a:off x="2250604" y="3491080"/>
            <a:ext cx="6699463" cy="3416320"/>
          </a:xfrm>
          <a:prstGeom prst="rect">
            <a:avLst/>
          </a:prstGeom>
        </p:spPr>
        <p:txBody>
          <a:bodyPr wrap="none">
            <a:spAutoFit/>
          </a:bodyPr>
          <a:lstStyle/>
          <a:p>
            <a:r>
              <a:rPr lang="en-US" sz="3600" dirty="0" smtClean="0">
                <a:latin typeface="+mj-lt"/>
              </a:rPr>
              <a:t>- </a:t>
            </a:r>
            <a:r>
              <a:rPr lang="vi-VN" sz="3600" dirty="0" smtClean="0">
                <a:latin typeface="+mj-lt"/>
              </a:rPr>
              <a:t>Cháu chào bác ạ!</a:t>
            </a:r>
          </a:p>
          <a:p>
            <a:r>
              <a:rPr lang="vi-VN" sz="3600" dirty="0" smtClean="0">
                <a:latin typeface="+mj-lt"/>
              </a:rPr>
              <a:t>- Cháu mời ông bà xơi cơm.</a:t>
            </a:r>
          </a:p>
          <a:p>
            <a:r>
              <a:rPr lang="vi-VN" sz="3600" dirty="0" smtClean="0">
                <a:latin typeface="+mj-lt"/>
              </a:rPr>
              <a:t>- Anh cho em hỏi bài toán này nhé!</a:t>
            </a:r>
          </a:p>
          <a:p>
            <a:r>
              <a:rPr lang="vi-VN" sz="3600" dirty="0" smtClean="0">
                <a:latin typeface="+mj-lt"/>
              </a:rPr>
              <a:t>- Hôm nay, mẹ có đi làm không?</a:t>
            </a:r>
          </a:p>
          <a:p>
            <a:r>
              <a:rPr lang="vi-VN" sz="3600" dirty="0" smtClean="0">
                <a:latin typeface="+mj-lt"/>
              </a:rPr>
              <a:t>- Cô chờ ai đấy?</a:t>
            </a:r>
            <a:endParaRPr lang="en-US" sz="3600" dirty="0" smtClean="0">
              <a:latin typeface="+mj-lt"/>
            </a:endParaRPr>
          </a:p>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hôm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ấy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với</a:t>
            </a:r>
            <a:r>
              <a:rPr lang="en-US" sz="3600" dirty="0" smtClean="0">
                <a:latin typeface="Times New Roman" pitchFamily="18" charset="0"/>
                <a:cs typeface="Times New Roman" pitchFamily="18" charset="0"/>
              </a:rPr>
              <a:t> con </a:t>
            </a:r>
            <a:r>
              <a:rPr lang="en-US" sz="3600" dirty="0" err="1" smtClean="0">
                <a:latin typeface="Times New Roman" pitchFamily="18" charset="0"/>
                <a:cs typeface="Times New Roman" pitchFamily="18" charset="0"/>
              </a:rPr>
              <a:t>nhé</a:t>
            </a:r>
            <a:r>
              <a:rPr lang="en-US" sz="3600" dirty="0" smtClean="0">
                <a:latin typeface="Times New Roman" pitchFamily="18" charset="0"/>
                <a:cs typeface="Times New Roman" pitchFamily="18" charset="0"/>
              </a:rPr>
              <a:t>!</a:t>
            </a:r>
            <a:endParaRPr lang="vi-VN" sz="3600" dirty="0" smtClean="0">
              <a:latin typeface="Times New Roman" pitchFamily="18" charset="0"/>
              <a:cs typeface="Times New Roman"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669143" y="589019"/>
            <a:ext cx="8940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4000" dirty="0" smtClean="0">
                <a:solidFill>
                  <a:srgbClr val="00B050"/>
                </a:solidFill>
                <a:latin typeface="Times New Roman" pitchFamily="18" charset="0"/>
                <a:cs typeface="Times New Roman" pitchFamily="18" charset="0"/>
              </a:rPr>
              <a:t>Đ</a:t>
            </a:r>
            <a:r>
              <a:rPr lang="vi-VN" sz="4000" dirty="0" smtClean="0">
                <a:solidFill>
                  <a:srgbClr val="00B050"/>
                </a:solidFill>
                <a:latin typeface="Times New Roman" pitchFamily="18" charset="0"/>
                <a:cs typeface="Times New Roman" pitchFamily="18" charset="0"/>
              </a:rPr>
              <a:t>ặt câu với mỗi từ: </a:t>
            </a:r>
            <a:r>
              <a:rPr lang="vi-VN" sz="4000" i="1" dirty="0" smtClean="0">
                <a:solidFill>
                  <a:srgbClr val="00B050"/>
                </a:solidFill>
                <a:latin typeface="Times New Roman" pitchFamily="18" charset="0"/>
                <a:cs typeface="Times New Roman" pitchFamily="18" charset="0"/>
              </a:rPr>
              <a:t>ai, sao, bao nhiêu</a:t>
            </a:r>
            <a:r>
              <a:rPr lang="vi-VN" sz="4000" dirty="0" smtClean="0">
                <a:solidFill>
                  <a:srgbClr val="00B050"/>
                </a:solidFill>
                <a:latin typeface="Times New Roman" pitchFamily="18" charset="0"/>
                <a:cs typeface="Times New Roman" pitchFamily="18" charset="0"/>
              </a:rPr>
              <a:t> để trỏ chung.</a:t>
            </a:r>
            <a:endParaRPr lang="en-US" altLang="zh-CN" sz="4000" b="1" i="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5" name="Rectangle 4"/>
          <p:cNvSpPr/>
          <p:nvPr/>
        </p:nvSpPr>
        <p:spPr>
          <a:xfrm>
            <a:off x="1979173" y="3835738"/>
            <a:ext cx="1924089" cy="2062103"/>
          </a:xfrm>
          <a:prstGeom prst="rect">
            <a:avLst/>
          </a:prstGeom>
        </p:spPr>
        <p:txBody>
          <a:bodyPr wrap="square">
            <a:spAutoFit/>
          </a:bodyPr>
          <a:lstStyle/>
          <a:p>
            <a:pPr algn="ctr"/>
            <a:r>
              <a:rPr lang="vi-VN" sz="3200" dirty="0" smtClean="0">
                <a:latin typeface="+mj-lt"/>
              </a:rPr>
              <a:t>Ai mà chẳng thích được ngợi khen.</a:t>
            </a:r>
            <a:endParaRPr lang="en-US" sz="3200" dirty="0" smtClean="0">
              <a:latin typeface="+mj-lt"/>
            </a:endParaRPr>
          </a:p>
        </p:txBody>
      </p:sp>
      <p:grpSp>
        <p:nvGrpSpPr>
          <p:cNvPr id="4" name="组合 5">
            <a:extLst>
              <a:ext uri="{FF2B5EF4-FFF2-40B4-BE49-F238E27FC236}">
                <a16:creationId xmlns="" xmlns:a16="http://schemas.microsoft.com/office/drawing/2014/main" id="{D0565BA6-F20D-43B6-982D-6B49919A0F5B}"/>
              </a:ext>
            </a:extLst>
          </p:cNvPr>
          <p:cNvGrpSpPr/>
          <p:nvPr/>
        </p:nvGrpSpPr>
        <p:grpSpPr>
          <a:xfrm>
            <a:off x="1078173" y="2336397"/>
            <a:ext cx="10085696" cy="1246053"/>
            <a:chOff x="858644" y="2316781"/>
            <a:chExt cx="16067144" cy="1946329"/>
          </a:xfrm>
        </p:grpSpPr>
        <p:sp>
          <p:nvSpPr>
            <p:cNvPr id="6" name="矩形 6">
              <a:extLst>
                <a:ext uri="{FF2B5EF4-FFF2-40B4-BE49-F238E27FC236}">
                  <a16:creationId xmlns="" xmlns:a16="http://schemas.microsoft.com/office/drawing/2014/main" id="{4188D51C-9D9F-4304-BFB0-A63CA6CEA48B}"/>
                </a:ext>
              </a:extLst>
            </p:cNvPr>
            <p:cNvSpPr/>
            <p:nvPr/>
          </p:nvSpPr>
          <p:spPr>
            <a:xfrm>
              <a:off x="858644" y="3178098"/>
              <a:ext cx="16067144" cy="200462"/>
            </a:xfrm>
            <a:prstGeom prst="rect">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9">
              <a:extLst>
                <a:ext uri="{FF2B5EF4-FFF2-40B4-BE49-F238E27FC236}">
                  <a16:creationId xmlns="" xmlns:a16="http://schemas.microsoft.com/office/drawing/2014/main" id="{D38770D5-A67E-42F8-9E05-A72A2958FE5F}"/>
                </a:ext>
              </a:extLst>
            </p:cNvPr>
            <p:cNvGrpSpPr/>
            <p:nvPr/>
          </p:nvGrpSpPr>
          <p:grpSpPr>
            <a:xfrm>
              <a:off x="2841432" y="2316781"/>
              <a:ext cx="11412939" cy="1946329"/>
              <a:chOff x="3242777" y="2213908"/>
              <a:chExt cx="10119662" cy="1725782"/>
            </a:xfrm>
          </p:grpSpPr>
          <p:sp>
            <p:nvSpPr>
              <p:cNvPr id="12" name="椭圆 16">
                <a:extLst>
                  <a:ext uri="{FF2B5EF4-FFF2-40B4-BE49-F238E27FC236}">
                    <a16:creationId xmlns="" xmlns:a16="http://schemas.microsoft.com/office/drawing/2014/main" id="{25B24C12-F470-4FEA-BAD6-2AEA52C05C7E}"/>
                  </a:ext>
                </a:extLst>
              </p:cNvPr>
              <p:cNvSpPr/>
              <p:nvPr/>
            </p:nvSpPr>
            <p:spPr>
              <a:xfrm>
                <a:off x="3242777" y="2232809"/>
                <a:ext cx="1706876" cy="1706880"/>
              </a:xfrm>
              <a:prstGeom prst="ellipse">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3" name="组合 17">
                <a:extLst>
                  <a:ext uri="{FF2B5EF4-FFF2-40B4-BE49-F238E27FC236}">
                    <a16:creationId xmlns="" xmlns:a16="http://schemas.microsoft.com/office/drawing/2014/main" id="{9C152998-4D1B-499E-9C87-E3FEB64326BD}"/>
                  </a:ext>
                </a:extLst>
              </p:cNvPr>
              <p:cNvGrpSpPr/>
              <p:nvPr/>
            </p:nvGrpSpPr>
            <p:grpSpPr>
              <a:xfrm>
                <a:off x="3840635" y="2674875"/>
                <a:ext cx="560640" cy="691319"/>
                <a:chOff x="2079688" y="3554414"/>
                <a:chExt cx="211134" cy="260350"/>
              </a:xfrm>
              <a:solidFill>
                <a:schemeClr val="bg1"/>
              </a:solidFill>
            </p:grpSpPr>
            <p:sp>
              <p:nvSpPr>
                <p:cNvPr id="24" name="Freeform 174">
                  <a:extLst>
                    <a:ext uri="{FF2B5EF4-FFF2-40B4-BE49-F238E27FC236}">
                      <a16:creationId xmlns="" xmlns:a16="http://schemas.microsoft.com/office/drawing/2014/main" id="{FDB48F4B-6EF4-495A-B6A5-A2A8E40445A6}"/>
                    </a:ext>
                  </a:extLst>
                </p:cNvPr>
                <p:cNvSpPr/>
                <p:nvPr/>
              </p:nvSpPr>
              <p:spPr bwMode="auto">
                <a:xfrm>
                  <a:off x="2079688" y="3656014"/>
                  <a:ext cx="42863" cy="136525"/>
                </a:xfrm>
                <a:custGeom>
                  <a:avLst/>
                  <a:gdLst>
                    <a:gd name="T0" fmla="*/ 38 w 47"/>
                    <a:gd name="T1" fmla="*/ 36 h 151"/>
                    <a:gd name="T2" fmla="*/ 46 w 47"/>
                    <a:gd name="T3" fmla="*/ 0 h 151"/>
                    <a:gd name="T4" fmla="*/ 17 w 47"/>
                    <a:gd name="T5" fmla="*/ 0 h 151"/>
                    <a:gd name="T6" fmla="*/ 0 w 47"/>
                    <a:gd name="T7" fmla="*/ 53 h 151"/>
                    <a:gd name="T8" fmla="*/ 0 w 47"/>
                    <a:gd name="T9" fmla="*/ 98 h 151"/>
                    <a:gd name="T10" fmla="*/ 17 w 47"/>
                    <a:gd name="T11" fmla="*/ 151 h 151"/>
                    <a:gd name="T12" fmla="*/ 47 w 47"/>
                    <a:gd name="T13" fmla="*/ 151 h 151"/>
                    <a:gd name="T14" fmla="*/ 38 w 47"/>
                    <a:gd name="T15" fmla="*/ 114 h 151"/>
                    <a:gd name="T16" fmla="*/ 38 w 47"/>
                    <a:gd name="T17" fmla="*/ 3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38" y="36"/>
                      </a:moveTo>
                      <a:cubicBezTo>
                        <a:pt x="38" y="27"/>
                        <a:pt x="41" y="13"/>
                        <a:pt x="46" y="0"/>
                      </a:cubicBezTo>
                      <a:cubicBezTo>
                        <a:pt x="17" y="0"/>
                        <a:pt x="17" y="0"/>
                        <a:pt x="17" y="0"/>
                      </a:cubicBezTo>
                      <a:cubicBezTo>
                        <a:pt x="8" y="0"/>
                        <a:pt x="0" y="39"/>
                        <a:pt x="0" y="53"/>
                      </a:cubicBezTo>
                      <a:cubicBezTo>
                        <a:pt x="0" y="98"/>
                        <a:pt x="0" y="98"/>
                        <a:pt x="0" y="98"/>
                      </a:cubicBezTo>
                      <a:cubicBezTo>
                        <a:pt x="0" y="112"/>
                        <a:pt x="8" y="151"/>
                        <a:pt x="17" y="151"/>
                      </a:cubicBezTo>
                      <a:cubicBezTo>
                        <a:pt x="47" y="151"/>
                        <a:pt x="47" y="151"/>
                        <a:pt x="47" y="151"/>
                      </a:cubicBezTo>
                      <a:cubicBezTo>
                        <a:pt x="41" y="137"/>
                        <a:pt x="38" y="123"/>
                        <a:pt x="38" y="114"/>
                      </a:cubicBezTo>
                      <a:lnTo>
                        <a:pt x="3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175">
                  <a:extLst>
                    <a:ext uri="{FF2B5EF4-FFF2-40B4-BE49-F238E27FC236}">
                      <a16:creationId xmlns="" xmlns:a16="http://schemas.microsoft.com/office/drawing/2014/main" id="{457F886F-2876-4FBC-B997-5D26BB35FA71}"/>
                    </a:ext>
                  </a:extLst>
                </p:cNvPr>
                <p:cNvSpPr/>
                <p:nvPr/>
              </p:nvSpPr>
              <p:spPr bwMode="auto">
                <a:xfrm>
                  <a:off x="2128899" y="3554414"/>
                  <a:ext cx="161923" cy="260350"/>
                </a:xfrm>
                <a:custGeom>
                  <a:avLst/>
                  <a:gdLst>
                    <a:gd name="T0" fmla="*/ 17 w 180"/>
                    <a:gd name="T1" fmla="*/ 100 h 289"/>
                    <a:gd name="T2" fmla="*/ 0 w 180"/>
                    <a:gd name="T3" fmla="*/ 149 h 289"/>
                    <a:gd name="T4" fmla="*/ 0 w 180"/>
                    <a:gd name="T5" fmla="*/ 227 h 289"/>
                    <a:gd name="T6" fmla="*/ 36 w 180"/>
                    <a:gd name="T7" fmla="*/ 289 h 289"/>
                    <a:gd name="T8" fmla="*/ 131 w 180"/>
                    <a:gd name="T9" fmla="*/ 289 h 289"/>
                    <a:gd name="T10" fmla="*/ 166 w 180"/>
                    <a:gd name="T11" fmla="*/ 255 h 289"/>
                    <a:gd name="T12" fmla="*/ 167 w 180"/>
                    <a:gd name="T13" fmla="*/ 253 h 289"/>
                    <a:gd name="T14" fmla="*/ 94 w 180"/>
                    <a:gd name="T15" fmla="*/ 253 h 289"/>
                    <a:gd name="T16" fmla="*/ 82 w 180"/>
                    <a:gd name="T17" fmla="*/ 241 h 289"/>
                    <a:gd name="T18" fmla="*/ 94 w 180"/>
                    <a:gd name="T19" fmla="*/ 230 h 289"/>
                    <a:gd name="T20" fmla="*/ 169 w 180"/>
                    <a:gd name="T21" fmla="*/ 230 h 289"/>
                    <a:gd name="T22" fmla="*/ 172 w 180"/>
                    <a:gd name="T23" fmla="*/ 199 h 289"/>
                    <a:gd name="T24" fmla="*/ 94 w 180"/>
                    <a:gd name="T25" fmla="*/ 199 h 289"/>
                    <a:gd name="T26" fmla="*/ 82 w 180"/>
                    <a:gd name="T27" fmla="*/ 188 h 289"/>
                    <a:gd name="T28" fmla="*/ 94 w 180"/>
                    <a:gd name="T29" fmla="*/ 177 h 289"/>
                    <a:gd name="T30" fmla="*/ 175 w 180"/>
                    <a:gd name="T31" fmla="*/ 177 h 289"/>
                    <a:gd name="T32" fmla="*/ 178 w 180"/>
                    <a:gd name="T33" fmla="*/ 146 h 289"/>
                    <a:gd name="T34" fmla="*/ 94 w 180"/>
                    <a:gd name="T35" fmla="*/ 146 h 289"/>
                    <a:gd name="T36" fmla="*/ 82 w 180"/>
                    <a:gd name="T37" fmla="*/ 135 h 289"/>
                    <a:gd name="T38" fmla="*/ 94 w 180"/>
                    <a:gd name="T39" fmla="*/ 124 h 289"/>
                    <a:gd name="T40" fmla="*/ 180 w 180"/>
                    <a:gd name="T41" fmla="*/ 124 h 289"/>
                    <a:gd name="T42" fmla="*/ 180 w 180"/>
                    <a:gd name="T43" fmla="*/ 121 h 289"/>
                    <a:gd name="T44" fmla="*/ 145 w 180"/>
                    <a:gd name="T45" fmla="*/ 87 h 289"/>
                    <a:gd name="T46" fmla="*/ 82 w 180"/>
                    <a:gd name="T47" fmla="*/ 87 h 289"/>
                    <a:gd name="T48" fmla="*/ 84 w 180"/>
                    <a:gd name="T49" fmla="*/ 71 h 289"/>
                    <a:gd name="T50" fmla="*/ 90 w 180"/>
                    <a:gd name="T51" fmla="*/ 38 h 289"/>
                    <a:gd name="T52" fmla="*/ 64 w 180"/>
                    <a:gd name="T53" fmla="*/ 2 h 289"/>
                    <a:gd name="T54" fmla="*/ 29 w 180"/>
                    <a:gd name="T55" fmla="*/ 28 h 289"/>
                    <a:gd name="T56" fmla="*/ 21 w 180"/>
                    <a:gd name="T57" fmla="*/ 74 h 289"/>
                    <a:gd name="T58" fmla="*/ 17 w 180"/>
                    <a:gd name="T59" fmla="*/ 10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7" y="100"/>
                      </a:moveTo>
                      <a:cubicBezTo>
                        <a:pt x="7" y="114"/>
                        <a:pt x="0" y="137"/>
                        <a:pt x="0" y="149"/>
                      </a:cubicBezTo>
                      <a:cubicBezTo>
                        <a:pt x="0" y="227"/>
                        <a:pt x="0" y="227"/>
                        <a:pt x="0" y="227"/>
                      </a:cubicBezTo>
                      <a:cubicBezTo>
                        <a:pt x="0" y="246"/>
                        <a:pt x="16" y="289"/>
                        <a:pt x="36" y="289"/>
                      </a:cubicBezTo>
                      <a:cubicBezTo>
                        <a:pt x="131" y="289"/>
                        <a:pt x="131" y="289"/>
                        <a:pt x="131" y="289"/>
                      </a:cubicBezTo>
                      <a:cubicBezTo>
                        <a:pt x="150" y="289"/>
                        <a:pt x="166" y="274"/>
                        <a:pt x="166" y="255"/>
                      </a:cubicBezTo>
                      <a:cubicBezTo>
                        <a:pt x="167" y="253"/>
                        <a:pt x="167" y="253"/>
                        <a:pt x="167" y="253"/>
                      </a:cubicBezTo>
                      <a:cubicBezTo>
                        <a:pt x="94" y="253"/>
                        <a:pt x="94" y="253"/>
                        <a:pt x="94" y="253"/>
                      </a:cubicBezTo>
                      <a:cubicBezTo>
                        <a:pt x="87" y="253"/>
                        <a:pt x="82" y="248"/>
                        <a:pt x="82" y="241"/>
                      </a:cubicBezTo>
                      <a:cubicBezTo>
                        <a:pt x="82" y="235"/>
                        <a:pt x="87" y="230"/>
                        <a:pt x="94" y="230"/>
                      </a:cubicBezTo>
                      <a:cubicBezTo>
                        <a:pt x="169" y="230"/>
                        <a:pt x="169" y="230"/>
                        <a:pt x="169" y="230"/>
                      </a:cubicBezTo>
                      <a:cubicBezTo>
                        <a:pt x="172" y="199"/>
                        <a:pt x="172" y="199"/>
                        <a:pt x="172" y="199"/>
                      </a:cubicBezTo>
                      <a:cubicBezTo>
                        <a:pt x="94" y="199"/>
                        <a:pt x="94" y="199"/>
                        <a:pt x="94" y="199"/>
                      </a:cubicBezTo>
                      <a:cubicBezTo>
                        <a:pt x="87" y="199"/>
                        <a:pt x="82" y="194"/>
                        <a:pt x="82" y="188"/>
                      </a:cubicBezTo>
                      <a:cubicBezTo>
                        <a:pt x="82" y="182"/>
                        <a:pt x="87" y="177"/>
                        <a:pt x="94" y="177"/>
                      </a:cubicBezTo>
                      <a:cubicBezTo>
                        <a:pt x="175" y="177"/>
                        <a:pt x="175" y="177"/>
                        <a:pt x="175" y="177"/>
                      </a:cubicBezTo>
                      <a:cubicBezTo>
                        <a:pt x="178" y="146"/>
                        <a:pt x="178" y="146"/>
                        <a:pt x="178" y="146"/>
                      </a:cubicBezTo>
                      <a:cubicBezTo>
                        <a:pt x="94" y="146"/>
                        <a:pt x="94" y="146"/>
                        <a:pt x="94" y="146"/>
                      </a:cubicBezTo>
                      <a:cubicBezTo>
                        <a:pt x="87" y="146"/>
                        <a:pt x="82" y="141"/>
                        <a:pt x="82" y="135"/>
                      </a:cubicBezTo>
                      <a:cubicBezTo>
                        <a:pt x="82" y="129"/>
                        <a:pt x="87" y="124"/>
                        <a:pt x="94" y="124"/>
                      </a:cubicBezTo>
                      <a:cubicBezTo>
                        <a:pt x="180" y="124"/>
                        <a:pt x="180" y="124"/>
                        <a:pt x="180" y="124"/>
                      </a:cubicBezTo>
                      <a:cubicBezTo>
                        <a:pt x="180" y="121"/>
                        <a:pt x="180" y="121"/>
                        <a:pt x="180" y="121"/>
                      </a:cubicBezTo>
                      <a:cubicBezTo>
                        <a:pt x="180" y="102"/>
                        <a:pt x="164" y="87"/>
                        <a:pt x="145" y="87"/>
                      </a:cubicBezTo>
                      <a:cubicBezTo>
                        <a:pt x="82" y="87"/>
                        <a:pt x="82" y="87"/>
                        <a:pt x="82" y="87"/>
                      </a:cubicBezTo>
                      <a:cubicBezTo>
                        <a:pt x="84" y="71"/>
                        <a:pt x="84" y="71"/>
                        <a:pt x="84" y="71"/>
                      </a:cubicBezTo>
                      <a:cubicBezTo>
                        <a:pt x="90" y="38"/>
                        <a:pt x="90" y="38"/>
                        <a:pt x="90" y="38"/>
                      </a:cubicBezTo>
                      <a:cubicBezTo>
                        <a:pt x="92" y="21"/>
                        <a:pt x="81" y="5"/>
                        <a:pt x="64" y="2"/>
                      </a:cubicBezTo>
                      <a:cubicBezTo>
                        <a:pt x="47" y="0"/>
                        <a:pt x="32" y="11"/>
                        <a:pt x="29" y="28"/>
                      </a:cubicBezTo>
                      <a:cubicBezTo>
                        <a:pt x="21" y="74"/>
                        <a:pt x="21" y="74"/>
                        <a:pt x="21" y="74"/>
                      </a:cubicBezTo>
                      <a:lnTo>
                        <a:pt x="17"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5" name="椭圆 19">
                <a:extLst>
                  <a:ext uri="{FF2B5EF4-FFF2-40B4-BE49-F238E27FC236}">
                    <a16:creationId xmlns="" xmlns:a16="http://schemas.microsoft.com/office/drawing/2014/main" id="{660F5762-41E3-439B-93F6-1B8D6FF68231}"/>
                  </a:ext>
                </a:extLst>
              </p:cNvPr>
              <p:cNvSpPr/>
              <p:nvPr/>
            </p:nvSpPr>
            <p:spPr>
              <a:xfrm>
                <a:off x="7468444" y="2213908"/>
                <a:ext cx="1706876" cy="17068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Freeform 367">
                <a:extLst>
                  <a:ext uri="{FF2B5EF4-FFF2-40B4-BE49-F238E27FC236}">
                    <a16:creationId xmlns="" xmlns:a16="http://schemas.microsoft.com/office/drawing/2014/main" id="{C6AB0852-8DA1-40FE-B70D-78F25F35946D}"/>
                  </a:ext>
                </a:extLst>
              </p:cNvPr>
              <p:cNvSpPr>
                <a:spLocks noEditPoints="1"/>
              </p:cNvSpPr>
              <p:nvPr/>
            </p:nvSpPr>
            <p:spPr bwMode="auto">
              <a:xfrm>
                <a:off x="8054214" y="2714679"/>
                <a:ext cx="558314" cy="594807"/>
              </a:xfrm>
              <a:custGeom>
                <a:avLst/>
                <a:gdLst>
                  <a:gd name="T0" fmla="*/ 251 w 269"/>
                  <a:gd name="T1" fmla="*/ 192 h 288"/>
                  <a:gd name="T2" fmla="*/ 234 w 269"/>
                  <a:gd name="T3" fmla="*/ 209 h 288"/>
                  <a:gd name="T4" fmla="*/ 234 w 269"/>
                  <a:gd name="T5" fmla="*/ 211 h 288"/>
                  <a:gd name="T6" fmla="*/ 201 w 269"/>
                  <a:gd name="T7" fmla="*/ 233 h 288"/>
                  <a:gd name="T8" fmla="*/ 160 w 269"/>
                  <a:gd name="T9" fmla="*/ 240 h 288"/>
                  <a:gd name="T10" fmla="*/ 148 w 269"/>
                  <a:gd name="T11" fmla="*/ 187 h 288"/>
                  <a:gd name="T12" fmla="*/ 146 w 269"/>
                  <a:gd name="T13" fmla="*/ 121 h 288"/>
                  <a:gd name="T14" fmla="*/ 193 w 269"/>
                  <a:gd name="T15" fmla="*/ 121 h 288"/>
                  <a:gd name="T16" fmla="*/ 211 w 269"/>
                  <a:gd name="T17" fmla="*/ 117 h 288"/>
                  <a:gd name="T18" fmla="*/ 222 w 269"/>
                  <a:gd name="T19" fmla="*/ 123 h 288"/>
                  <a:gd name="T20" fmla="*/ 236 w 269"/>
                  <a:gd name="T21" fmla="*/ 109 h 288"/>
                  <a:gd name="T22" fmla="*/ 222 w 269"/>
                  <a:gd name="T23" fmla="*/ 95 h 288"/>
                  <a:gd name="T24" fmla="*/ 210 w 269"/>
                  <a:gd name="T25" fmla="*/ 101 h 288"/>
                  <a:gd name="T26" fmla="*/ 145 w 269"/>
                  <a:gd name="T27" fmla="*/ 101 h 288"/>
                  <a:gd name="T28" fmla="*/ 144 w 269"/>
                  <a:gd name="T29" fmla="*/ 68 h 288"/>
                  <a:gd name="T30" fmla="*/ 169 w 269"/>
                  <a:gd name="T31" fmla="*/ 35 h 288"/>
                  <a:gd name="T32" fmla="*/ 134 w 269"/>
                  <a:gd name="T33" fmla="*/ 0 h 288"/>
                  <a:gd name="T34" fmla="*/ 99 w 269"/>
                  <a:gd name="T35" fmla="*/ 35 h 288"/>
                  <a:gd name="T36" fmla="*/ 124 w 269"/>
                  <a:gd name="T37" fmla="*/ 68 h 288"/>
                  <a:gd name="T38" fmla="*/ 123 w 269"/>
                  <a:gd name="T39" fmla="*/ 101 h 288"/>
                  <a:gd name="T40" fmla="*/ 58 w 269"/>
                  <a:gd name="T41" fmla="*/ 101 h 288"/>
                  <a:gd name="T42" fmla="*/ 46 w 269"/>
                  <a:gd name="T43" fmla="*/ 95 h 288"/>
                  <a:gd name="T44" fmla="*/ 32 w 269"/>
                  <a:gd name="T45" fmla="*/ 109 h 288"/>
                  <a:gd name="T46" fmla="*/ 46 w 269"/>
                  <a:gd name="T47" fmla="*/ 123 h 288"/>
                  <a:gd name="T48" fmla="*/ 57 w 269"/>
                  <a:gd name="T49" fmla="*/ 117 h 288"/>
                  <a:gd name="T50" fmla="*/ 76 w 269"/>
                  <a:gd name="T51" fmla="*/ 121 h 288"/>
                  <a:gd name="T52" fmla="*/ 122 w 269"/>
                  <a:gd name="T53" fmla="*/ 121 h 288"/>
                  <a:gd name="T54" fmla="*/ 120 w 269"/>
                  <a:gd name="T55" fmla="*/ 187 h 288"/>
                  <a:gd name="T56" fmla="*/ 109 w 269"/>
                  <a:gd name="T57" fmla="*/ 239 h 288"/>
                  <a:gd name="T58" fmla="*/ 59 w 269"/>
                  <a:gd name="T59" fmla="*/ 227 h 288"/>
                  <a:gd name="T60" fmla="*/ 34 w 269"/>
                  <a:gd name="T61" fmla="*/ 212 h 288"/>
                  <a:gd name="T62" fmla="*/ 35 w 269"/>
                  <a:gd name="T63" fmla="*/ 209 h 288"/>
                  <a:gd name="T64" fmla="*/ 17 w 269"/>
                  <a:gd name="T65" fmla="*/ 192 h 288"/>
                  <a:gd name="T66" fmla="*/ 0 w 269"/>
                  <a:gd name="T67" fmla="*/ 209 h 288"/>
                  <a:gd name="T68" fmla="*/ 17 w 269"/>
                  <a:gd name="T69" fmla="*/ 227 h 288"/>
                  <a:gd name="T70" fmla="*/ 21 w 269"/>
                  <a:gd name="T71" fmla="*/ 226 h 288"/>
                  <a:gd name="T72" fmla="*/ 48 w 269"/>
                  <a:gd name="T73" fmla="*/ 247 h 288"/>
                  <a:gd name="T74" fmla="*/ 102 w 269"/>
                  <a:gd name="T75" fmla="*/ 273 h 288"/>
                  <a:gd name="T76" fmla="*/ 135 w 269"/>
                  <a:gd name="T77" fmla="*/ 288 h 288"/>
                  <a:gd name="T78" fmla="*/ 166 w 269"/>
                  <a:gd name="T79" fmla="*/ 273 h 288"/>
                  <a:gd name="T80" fmla="*/ 220 w 269"/>
                  <a:gd name="T81" fmla="*/ 247 h 288"/>
                  <a:gd name="T82" fmla="*/ 247 w 269"/>
                  <a:gd name="T83" fmla="*/ 226 h 288"/>
                  <a:gd name="T84" fmla="*/ 251 w 269"/>
                  <a:gd name="T85" fmla="*/ 227 h 288"/>
                  <a:gd name="T86" fmla="*/ 269 w 269"/>
                  <a:gd name="T87" fmla="*/ 209 h 288"/>
                  <a:gd name="T88" fmla="*/ 251 w 269"/>
                  <a:gd name="T89" fmla="*/ 192 h 288"/>
                  <a:gd name="T90" fmla="*/ 115 w 269"/>
                  <a:gd name="T91" fmla="*/ 35 h 288"/>
                  <a:gd name="T92" fmla="*/ 134 w 269"/>
                  <a:gd name="T93" fmla="*/ 16 h 288"/>
                  <a:gd name="T94" fmla="*/ 152 w 269"/>
                  <a:gd name="T95" fmla="*/ 35 h 288"/>
                  <a:gd name="T96" fmla="*/ 134 w 269"/>
                  <a:gd name="T97" fmla="*/ 53 h 288"/>
                  <a:gd name="T98" fmla="*/ 115 w 269"/>
                  <a:gd name="T99" fmla="*/ 3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9" h="288">
                    <a:moveTo>
                      <a:pt x="251" y="192"/>
                    </a:moveTo>
                    <a:cubicBezTo>
                      <a:pt x="241" y="192"/>
                      <a:pt x="234" y="200"/>
                      <a:pt x="234" y="209"/>
                    </a:cubicBezTo>
                    <a:cubicBezTo>
                      <a:pt x="234" y="210"/>
                      <a:pt x="234" y="211"/>
                      <a:pt x="234" y="211"/>
                    </a:cubicBezTo>
                    <a:cubicBezTo>
                      <a:pt x="226" y="217"/>
                      <a:pt x="215" y="224"/>
                      <a:pt x="201" y="233"/>
                    </a:cubicBezTo>
                    <a:cubicBezTo>
                      <a:pt x="189" y="240"/>
                      <a:pt x="174" y="241"/>
                      <a:pt x="160" y="240"/>
                    </a:cubicBezTo>
                    <a:cubicBezTo>
                      <a:pt x="148" y="187"/>
                      <a:pt x="148" y="187"/>
                      <a:pt x="148" y="187"/>
                    </a:cubicBezTo>
                    <a:cubicBezTo>
                      <a:pt x="148" y="187"/>
                      <a:pt x="147" y="153"/>
                      <a:pt x="146" y="121"/>
                    </a:cubicBezTo>
                    <a:cubicBezTo>
                      <a:pt x="193" y="121"/>
                      <a:pt x="193" y="121"/>
                      <a:pt x="193" y="121"/>
                    </a:cubicBezTo>
                    <a:cubicBezTo>
                      <a:pt x="211" y="117"/>
                      <a:pt x="211" y="117"/>
                      <a:pt x="211" y="117"/>
                    </a:cubicBezTo>
                    <a:cubicBezTo>
                      <a:pt x="213" y="120"/>
                      <a:pt x="217" y="123"/>
                      <a:pt x="222" y="123"/>
                    </a:cubicBezTo>
                    <a:cubicBezTo>
                      <a:pt x="230" y="123"/>
                      <a:pt x="236" y="116"/>
                      <a:pt x="236" y="109"/>
                    </a:cubicBezTo>
                    <a:cubicBezTo>
                      <a:pt x="236" y="101"/>
                      <a:pt x="230" y="95"/>
                      <a:pt x="222" y="95"/>
                    </a:cubicBezTo>
                    <a:cubicBezTo>
                      <a:pt x="217" y="95"/>
                      <a:pt x="213" y="97"/>
                      <a:pt x="210" y="101"/>
                    </a:cubicBezTo>
                    <a:cubicBezTo>
                      <a:pt x="145" y="101"/>
                      <a:pt x="145" y="101"/>
                      <a:pt x="145" y="101"/>
                    </a:cubicBezTo>
                    <a:cubicBezTo>
                      <a:pt x="145" y="87"/>
                      <a:pt x="144" y="75"/>
                      <a:pt x="144" y="68"/>
                    </a:cubicBezTo>
                    <a:cubicBezTo>
                      <a:pt x="158" y="63"/>
                      <a:pt x="169" y="50"/>
                      <a:pt x="169" y="35"/>
                    </a:cubicBezTo>
                    <a:cubicBezTo>
                      <a:pt x="169" y="16"/>
                      <a:pt x="153" y="0"/>
                      <a:pt x="134" y="0"/>
                    </a:cubicBezTo>
                    <a:cubicBezTo>
                      <a:pt x="115" y="0"/>
                      <a:pt x="99" y="16"/>
                      <a:pt x="99" y="35"/>
                    </a:cubicBezTo>
                    <a:cubicBezTo>
                      <a:pt x="99" y="50"/>
                      <a:pt x="110" y="64"/>
                      <a:pt x="124" y="68"/>
                    </a:cubicBezTo>
                    <a:cubicBezTo>
                      <a:pt x="124" y="75"/>
                      <a:pt x="124" y="87"/>
                      <a:pt x="123" y="101"/>
                    </a:cubicBezTo>
                    <a:cubicBezTo>
                      <a:pt x="58" y="101"/>
                      <a:pt x="58" y="101"/>
                      <a:pt x="58" y="101"/>
                    </a:cubicBezTo>
                    <a:cubicBezTo>
                      <a:pt x="55" y="97"/>
                      <a:pt x="51" y="95"/>
                      <a:pt x="46" y="95"/>
                    </a:cubicBezTo>
                    <a:cubicBezTo>
                      <a:pt x="38" y="95"/>
                      <a:pt x="32" y="101"/>
                      <a:pt x="32" y="109"/>
                    </a:cubicBezTo>
                    <a:cubicBezTo>
                      <a:pt x="32" y="116"/>
                      <a:pt x="38" y="123"/>
                      <a:pt x="46" y="123"/>
                    </a:cubicBezTo>
                    <a:cubicBezTo>
                      <a:pt x="51" y="123"/>
                      <a:pt x="55" y="120"/>
                      <a:pt x="57" y="117"/>
                    </a:cubicBezTo>
                    <a:cubicBezTo>
                      <a:pt x="76" y="121"/>
                      <a:pt x="76" y="121"/>
                      <a:pt x="76" y="121"/>
                    </a:cubicBezTo>
                    <a:cubicBezTo>
                      <a:pt x="122" y="121"/>
                      <a:pt x="122" y="121"/>
                      <a:pt x="122" y="121"/>
                    </a:cubicBezTo>
                    <a:cubicBezTo>
                      <a:pt x="121" y="153"/>
                      <a:pt x="120" y="187"/>
                      <a:pt x="120" y="187"/>
                    </a:cubicBezTo>
                    <a:cubicBezTo>
                      <a:pt x="109" y="239"/>
                      <a:pt x="109" y="239"/>
                      <a:pt x="109" y="239"/>
                    </a:cubicBezTo>
                    <a:cubicBezTo>
                      <a:pt x="91" y="239"/>
                      <a:pt x="73" y="237"/>
                      <a:pt x="59" y="227"/>
                    </a:cubicBezTo>
                    <a:cubicBezTo>
                      <a:pt x="49" y="221"/>
                      <a:pt x="41" y="217"/>
                      <a:pt x="34" y="212"/>
                    </a:cubicBezTo>
                    <a:cubicBezTo>
                      <a:pt x="35" y="211"/>
                      <a:pt x="35" y="210"/>
                      <a:pt x="35" y="209"/>
                    </a:cubicBezTo>
                    <a:cubicBezTo>
                      <a:pt x="35" y="200"/>
                      <a:pt x="27" y="192"/>
                      <a:pt x="17" y="192"/>
                    </a:cubicBezTo>
                    <a:cubicBezTo>
                      <a:pt x="8" y="192"/>
                      <a:pt x="0" y="200"/>
                      <a:pt x="0" y="209"/>
                    </a:cubicBezTo>
                    <a:cubicBezTo>
                      <a:pt x="0" y="219"/>
                      <a:pt x="8" y="227"/>
                      <a:pt x="17" y="227"/>
                    </a:cubicBezTo>
                    <a:cubicBezTo>
                      <a:pt x="19" y="227"/>
                      <a:pt x="20" y="227"/>
                      <a:pt x="21" y="226"/>
                    </a:cubicBezTo>
                    <a:cubicBezTo>
                      <a:pt x="28" y="232"/>
                      <a:pt x="37" y="239"/>
                      <a:pt x="48" y="247"/>
                    </a:cubicBezTo>
                    <a:cubicBezTo>
                      <a:pt x="64" y="257"/>
                      <a:pt x="82" y="267"/>
                      <a:pt x="102" y="273"/>
                    </a:cubicBezTo>
                    <a:cubicBezTo>
                      <a:pt x="105" y="274"/>
                      <a:pt x="128" y="288"/>
                      <a:pt x="135" y="288"/>
                    </a:cubicBezTo>
                    <a:cubicBezTo>
                      <a:pt x="141" y="288"/>
                      <a:pt x="161" y="276"/>
                      <a:pt x="166" y="273"/>
                    </a:cubicBezTo>
                    <a:cubicBezTo>
                      <a:pt x="186" y="267"/>
                      <a:pt x="205" y="257"/>
                      <a:pt x="220" y="247"/>
                    </a:cubicBezTo>
                    <a:cubicBezTo>
                      <a:pt x="231" y="239"/>
                      <a:pt x="241" y="232"/>
                      <a:pt x="247" y="226"/>
                    </a:cubicBezTo>
                    <a:cubicBezTo>
                      <a:pt x="248" y="227"/>
                      <a:pt x="250" y="227"/>
                      <a:pt x="251" y="227"/>
                    </a:cubicBezTo>
                    <a:cubicBezTo>
                      <a:pt x="261" y="227"/>
                      <a:pt x="269" y="219"/>
                      <a:pt x="269" y="209"/>
                    </a:cubicBezTo>
                    <a:cubicBezTo>
                      <a:pt x="269" y="200"/>
                      <a:pt x="261" y="192"/>
                      <a:pt x="251" y="192"/>
                    </a:cubicBezTo>
                    <a:close/>
                    <a:moveTo>
                      <a:pt x="115" y="35"/>
                    </a:moveTo>
                    <a:cubicBezTo>
                      <a:pt x="115" y="25"/>
                      <a:pt x="124" y="16"/>
                      <a:pt x="134" y="16"/>
                    </a:cubicBezTo>
                    <a:cubicBezTo>
                      <a:pt x="144" y="16"/>
                      <a:pt x="152" y="25"/>
                      <a:pt x="152" y="35"/>
                    </a:cubicBezTo>
                    <a:cubicBezTo>
                      <a:pt x="152" y="45"/>
                      <a:pt x="144" y="53"/>
                      <a:pt x="134" y="53"/>
                    </a:cubicBezTo>
                    <a:cubicBezTo>
                      <a:pt x="124" y="53"/>
                      <a:pt x="115" y="45"/>
                      <a:pt x="115" y="3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8" name="椭圆 22">
                <a:extLst>
                  <a:ext uri="{FF2B5EF4-FFF2-40B4-BE49-F238E27FC236}">
                    <a16:creationId xmlns="" xmlns:a16="http://schemas.microsoft.com/office/drawing/2014/main" id="{8D8F6A50-5E34-44D9-AFDC-86CB0CD6CA82}"/>
                  </a:ext>
                </a:extLst>
              </p:cNvPr>
              <p:cNvSpPr/>
              <p:nvPr/>
            </p:nvSpPr>
            <p:spPr>
              <a:xfrm>
                <a:off x="11655563" y="2232810"/>
                <a:ext cx="1706876" cy="1706880"/>
              </a:xfrm>
              <a:prstGeom prst="ellipse">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0" name="组合 24">
                <a:extLst>
                  <a:ext uri="{FF2B5EF4-FFF2-40B4-BE49-F238E27FC236}">
                    <a16:creationId xmlns="" xmlns:a16="http://schemas.microsoft.com/office/drawing/2014/main" id="{C3A7A0E7-405D-424A-A948-B76EBFD31F10}"/>
                  </a:ext>
                </a:extLst>
              </p:cNvPr>
              <p:cNvGrpSpPr/>
              <p:nvPr/>
            </p:nvGrpSpPr>
            <p:grpSpPr>
              <a:xfrm>
                <a:off x="12202639" y="2760581"/>
                <a:ext cx="594848" cy="594653"/>
                <a:chOff x="10712166" y="5102143"/>
                <a:chExt cx="252412" cy="252329"/>
              </a:xfrm>
              <a:solidFill>
                <a:schemeClr val="bg1"/>
              </a:solidFill>
            </p:grpSpPr>
            <p:sp>
              <p:nvSpPr>
                <p:cNvPr id="21" name="Freeform 378">
                  <a:extLst>
                    <a:ext uri="{FF2B5EF4-FFF2-40B4-BE49-F238E27FC236}">
                      <a16:creationId xmlns="" xmlns:a16="http://schemas.microsoft.com/office/drawing/2014/main" id="{9424DF5B-D42F-4BA8-B350-A6E490668C23}"/>
                    </a:ext>
                  </a:extLst>
                </p:cNvPr>
                <p:cNvSpPr/>
                <p:nvPr/>
              </p:nvSpPr>
              <p:spPr bwMode="auto">
                <a:xfrm>
                  <a:off x="10712166" y="5257634"/>
                  <a:ext cx="252412" cy="96838"/>
                </a:xfrm>
                <a:custGeom>
                  <a:avLst/>
                  <a:gdLst>
                    <a:gd name="T0" fmla="*/ 34 w 280"/>
                    <a:gd name="T1" fmla="*/ 75 h 108"/>
                    <a:gd name="T2" fmla="*/ 10 w 280"/>
                    <a:gd name="T3" fmla="*/ 75 h 108"/>
                    <a:gd name="T4" fmla="*/ 0 w 280"/>
                    <a:gd name="T5" fmla="*/ 85 h 108"/>
                    <a:gd name="T6" fmla="*/ 0 w 280"/>
                    <a:gd name="T7" fmla="*/ 98 h 108"/>
                    <a:gd name="T8" fmla="*/ 10 w 280"/>
                    <a:gd name="T9" fmla="*/ 108 h 108"/>
                    <a:gd name="T10" fmla="*/ 270 w 280"/>
                    <a:gd name="T11" fmla="*/ 108 h 108"/>
                    <a:gd name="T12" fmla="*/ 280 w 280"/>
                    <a:gd name="T13" fmla="*/ 98 h 108"/>
                    <a:gd name="T14" fmla="*/ 280 w 280"/>
                    <a:gd name="T15" fmla="*/ 85 h 108"/>
                    <a:gd name="T16" fmla="*/ 270 w 280"/>
                    <a:gd name="T17" fmla="*/ 75 h 108"/>
                    <a:gd name="T18" fmla="*/ 248 w 280"/>
                    <a:gd name="T19" fmla="*/ 75 h 108"/>
                    <a:gd name="T20" fmla="*/ 220 w 280"/>
                    <a:gd name="T21" fmla="*/ 0 h 108"/>
                    <a:gd name="T22" fmla="*/ 62 w 280"/>
                    <a:gd name="T23" fmla="*/ 0 h 108"/>
                    <a:gd name="T24" fmla="*/ 34 w 280"/>
                    <a:gd name="T25" fmla="*/ 7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108">
                      <a:moveTo>
                        <a:pt x="34" y="75"/>
                      </a:moveTo>
                      <a:cubicBezTo>
                        <a:pt x="10" y="75"/>
                        <a:pt x="10" y="75"/>
                        <a:pt x="10" y="75"/>
                      </a:cubicBezTo>
                      <a:cubicBezTo>
                        <a:pt x="5" y="75"/>
                        <a:pt x="0" y="79"/>
                        <a:pt x="0" y="85"/>
                      </a:cubicBezTo>
                      <a:cubicBezTo>
                        <a:pt x="0" y="98"/>
                        <a:pt x="0" y="98"/>
                        <a:pt x="0" y="98"/>
                      </a:cubicBezTo>
                      <a:cubicBezTo>
                        <a:pt x="0" y="103"/>
                        <a:pt x="5" y="108"/>
                        <a:pt x="10" y="108"/>
                      </a:cubicBezTo>
                      <a:cubicBezTo>
                        <a:pt x="270" y="108"/>
                        <a:pt x="270" y="108"/>
                        <a:pt x="270" y="108"/>
                      </a:cubicBezTo>
                      <a:cubicBezTo>
                        <a:pt x="276" y="108"/>
                        <a:pt x="280" y="103"/>
                        <a:pt x="280" y="98"/>
                      </a:cubicBezTo>
                      <a:cubicBezTo>
                        <a:pt x="280" y="85"/>
                        <a:pt x="280" y="85"/>
                        <a:pt x="280" y="85"/>
                      </a:cubicBezTo>
                      <a:cubicBezTo>
                        <a:pt x="280" y="79"/>
                        <a:pt x="276" y="75"/>
                        <a:pt x="270" y="75"/>
                      </a:cubicBezTo>
                      <a:cubicBezTo>
                        <a:pt x="248" y="75"/>
                        <a:pt x="248" y="75"/>
                        <a:pt x="248" y="75"/>
                      </a:cubicBezTo>
                      <a:cubicBezTo>
                        <a:pt x="220" y="0"/>
                        <a:pt x="220" y="0"/>
                        <a:pt x="220" y="0"/>
                      </a:cubicBezTo>
                      <a:cubicBezTo>
                        <a:pt x="62" y="0"/>
                        <a:pt x="62" y="0"/>
                        <a:pt x="62" y="0"/>
                      </a:cubicBezTo>
                      <a:lnTo>
                        <a:pt x="34"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379">
                  <a:extLst>
                    <a:ext uri="{FF2B5EF4-FFF2-40B4-BE49-F238E27FC236}">
                      <a16:creationId xmlns="" xmlns:a16="http://schemas.microsoft.com/office/drawing/2014/main" id="{D6F75DFD-14EB-4DEC-AB3B-B07F64D72F79}"/>
                    </a:ext>
                  </a:extLst>
                </p:cNvPr>
                <p:cNvSpPr/>
                <p:nvPr/>
              </p:nvSpPr>
              <p:spPr bwMode="auto">
                <a:xfrm>
                  <a:off x="10804240" y="5102143"/>
                  <a:ext cx="69850" cy="68263"/>
                </a:xfrm>
                <a:custGeom>
                  <a:avLst/>
                  <a:gdLst>
                    <a:gd name="T0" fmla="*/ 54 w 78"/>
                    <a:gd name="T1" fmla="*/ 9 h 75"/>
                    <a:gd name="T2" fmla="*/ 39 w 78"/>
                    <a:gd name="T3" fmla="*/ 0 h 75"/>
                    <a:gd name="T4" fmla="*/ 24 w 78"/>
                    <a:gd name="T5" fmla="*/ 10 h 75"/>
                    <a:gd name="T6" fmla="*/ 0 w 78"/>
                    <a:gd name="T7" fmla="*/ 75 h 75"/>
                    <a:gd name="T8" fmla="*/ 78 w 78"/>
                    <a:gd name="T9" fmla="*/ 75 h 75"/>
                    <a:gd name="T10" fmla="*/ 54 w 78"/>
                    <a:gd name="T11" fmla="*/ 9 h 75"/>
                  </a:gdLst>
                  <a:ahLst/>
                  <a:cxnLst>
                    <a:cxn ang="0">
                      <a:pos x="T0" y="T1"/>
                    </a:cxn>
                    <a:cxn ang="0">
                      <a:pos x="T2" y="T3"/>
                    </a:cxn>
                    <a:cxn ang="0">
                      <a:pos x="T4" y="T5"/>
                    </a:cxn>
                    <a:cxn ang="0">
                      <a:pos x="T6" y="T7"/>
                    </a:cxn>
                    <a:cxn ang="0">
                      <a:pos x="T8" y="T9"/>
                    </a:cxn>
                    <a:cxn ang="0">
                      <a:pos x="T10" y="T11"/>
                    </a:cxn>
                  </a:cxnLst>
                  <a:rect l="0" t="0" r="r" b="b"/>
                  <a:pathLst>
                    <a:path w="78" h="75">
                      <a:moveTo>
                        <a:pt x="54" y="9"/>
                      </a:moveTo>
                      <a:cubicBezTo>
                        <a:pt x="54" y="9"/>
                        <a:pt x="52" y="0"/>
                        <a:pt x="39" y="0"/>
                      </a:cubicBezTo>
                      <a:cubicBezTo>
                        <a:pt x="26" y="0"/>
                        <a:pt x="24" y="10"/>
                        <a:pt x="24" y="10"/>
                      </a:cubicBezTo>
                      <a:cubicBezTo>
                        <a:pt x="0" y="75"/>
                        <a:pt x="0" y="75"/>
                        <a:pt x="0" y="75"/>
                      </a:cubicBezTo>
                      <a:cubicBezTo>
                        <a:pt x="78" y="75"/>
                        <a:pt x="78" y="75"/>
                        <a:pt x="78" y="75"/>
                      </a:cubicBezTo>
                      <a:lnTo>
                        <a:pt x="5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380">
                  <a:extLst>
                    <a:ext uri="{FF2B5EF4-FFF2-40B4-BE49-F238E27FC236}">
                      <a16:creationId xmlns="" xmlns:a16="http://schemas.microsoft.com/office/drawing/2014/main" id="{C1406E8E-B2E6-4F70-9673-D2DA7C97AC84}"/>
                    </a:ext>
                  </a:extLst>
                </p:cNvPr>
                <p:cNvSpPr/>
                <p:nvPr/>
              </p:nvSpPr>
              <p:spPr bwMode="auto">
                <a:xfrm>
                  <a:off x="10777254" y="5195805"/>
                  <a:ext cx="122238" cy="44450"/>
                </a:xfrm>
                <a:custGeom>
                  <a:avLst/>
                  <a:gdLst>
                    <a:gd name="T0" fmla="*/ 10 w 77"/>
                    <a:gd name="T1" fmla="*/ 0 h 28"/>
                    <a:gd name="T2" fmla="*/ 0 w 77"/>
                    <a:gd name="T3" fmla="*/ 28 h 28"/>
                    <a:gd name="T4" fmla="*/ 77 w 77"/>
                    <a:gd name="T5" fmla="*/ 28 h 28"/>
                    <a:gd name="T6" fmla="*/ 67 w 77"/>
                    <a:gd name="T7" fmla="*/ 0 h 28"/>
                    <a:gd name="T8" fmla="*/ 10 w 77"/>
                    <a:gd name="T9" fmla="*/ 0 h 28"/>
                  </a:gdLst>
                  <a:ahLst/>
                  <a:cxnLst>
                    <a:cxn ang="0">
                      <a:pos x="T0" y="T1"/>
                    </a:cxn>
                    <a:cxn ang="0">
                      <a:pos x="T2" y="T3"/>
                    </a:cxn>
                    <a:cxn ang="0">
                      <a:pos x="T4" y="T5"/>
                    </a:cxn>
                    <a:cxn ang="0">
                      <a:pos x="T6" y="T7"/>
                    </a:cxn>
                    <a:cxn ang="0">
                      <a:pos x="T8" y="T9"/>
                    </a:cxn>
                  </a:cxnLst>
                  <a:rect l="0" t="0" r="r" b="b"/>
                  <a:pathLst>
                    <a:path w="77" h="28">
                      <a:moveTo>
                        <a:pt x="10" y="0"/>
                      </a:moveTo>
                      <a:lnTo>
                        <a:pt x="0" y="28"/>
                      </a:lnTo>
                      <a:lnTo>
                        <a:pt x="77" y="28"/>
                      </a:lnTo>
                      <a:lnTo>
                        <a:pt x="67"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sp>
        <p:nvSpPr>
          <p:cNvPr id="29" name="Rectangle 28"/>
          <p:cNvSpPr/>
          <p:nvPr/>
        </p:nvSpPr>
        <p:spPr>
          <a:xfrm>
            <a:off x="4822455" y="3831875"/>
            <a:ext cx="2247082" cy="2062103"/>
          </a:xfrm>
          <a:prstGeom prst="rect">
            <a:avLst/>
          </a:prstGeom>
        </p:spPr>
        <p:txBody>
          <a:bodyPr wrap="square">
            <a:spAutoFit/>
          </a:bodyPr>
          <a:lstStyle/>
          <a:p>
            <a:pPr algn="ctr"/>
            <a:r>
              <a:rPr lang="vi-VN" sz="3200" dirty="0" smtClean="0">
                <a:latin typeface="+mj-lt"/>
              </a:rPr>
              <a:t>Làm sao mà tôi biết được bạn đang nghĩ gì.</a:t>
            </a:r>
            <a:endParaRPr lang="en-US" sz="3200" dirty="0" smtClean="0">
              <a:latin typeface="+mj-lt"/>
            </a:endParaRPr>
          </a:p>
        </p:txBody>
      </p:sp>
      <p:sp>
        <p:nvSpPr>
          <p:cNvPr id="30" name="Rectangle 29"/>
          <p:cNvSpPr/>
          <p:nvPr/>
        </p:nvSpPr>
        <p:spPr>
          <a:xfrm>
            <a:off x="7745346" y="3834151"/>
            <a:ext cx="2353994" cy="2554545"/>
          </a:xfrm>
          <a:prstGeom prst="rect">
            <a:avLst/>
          </a:prstGeom>
        </p:spPr>
        <p:txBody>
          <a:bodyPr wrap="square">
            <a:spAutoFit/>
          </a:bodyPr>
          <a:lstStyle/>
          <a:p>
            <a:pPr algn="ctr"/>
            <a:r>
              <a:rPr lang="vi-VN" sz="3200" dirty="0" smtClean="0">
                <a:latin typeface="+mj-lt"/>
              </a:rPr>
              <a:t>Ta quý mến bạn bao nhiêu bạn sẽ quý mến ta bấy nhiêu.</a:t>
            </a:r>
            <a:endParaRPr lang="vi-VN" sz="3200" dirty="0" smtClean="0">
              <a:latin typeface="Times New Roman" pitchFamily="18" charset="0"/>
              <a:cs typeface="Times New Roman"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heel(4)">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heel(4)">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29" grpId="0"/>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291770" y="-6063"/>
            <a:ext cx="9695543"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vi-VN" sz="3600" dirty="0" smtClean="0">
                <a:solidFill>
                  <a:srgbClr val="00B050"/>
                </a:solidFill>
                <a:latin typeface="+mj-lt"/>
              </a:rPr>
              <a:t>Dùng đại từ ở những chỗ thích hợp để thay thế cho danh từ bị lặp lại nhiều lần trong mẩu chuyện sau</a:t>
            </a:r>
            <a:r>
              <a:rPr lang="en-US" sz="3600" dirty="0" smtClean="0">
                <a:solidFill>
                  <a:srgbClr val="00B050"/>
                </a:solidFill>
                <a:latin typeface="+mj-lt"/>
              </a:rPr>
              <a:t>:</a:t>
            </a:r>
          </a:p>
          <a:p>
            <a:pPr algn="just"/>
            <a:r>
              <a:rPr lang="en-US" sz="3600" dirty="0" smtClean="0">
                <a:latin typeface="+mj-lt"/>
              </a:rPr>
              <a:t>	</a:t>
            </a:r>
            <a:r>
              <a:rPr lang="vi-VN" sz="3600" dirty="0" smtClean="0">
                <a:latin typeface="+mj-lt"/>
              </a:rPr>
              <a:t>Chuột ta gặm vách nhà. Một cái khe hở hiện ra. Chuột chui qua khe và tìm được rất nhiều thức ăn. Là một con chuột tham lam nên chuột ăn nhiều quá, nhiều đến mức bụng chuột phình to ra. Đến sáng, chuột tìm đường trở về ổ, nhưng bụng to quá, chuột không sao lách qua khe hở được.</a:t>
            </a:r>
            <a:endParaRPr lang="en-US" sz="3600" dirty="0" smtClean="0">
              <a:solidFill>
                <a:srgbClr val="00B050"/>
              </a:solidFill>
              <a:latin typeface="+mj-lt"/>
            </a:endParaRPr>
          </a:p>
        </p:txBody>
      </p:sp>
      <p:sp>
        <p:nvSpPr>
          <p:cNvPr id="5" name="Rectangle 4"/>
          <p:cNvSpPr/>
          <p:nvPr/>
        </p:nvSpPr>
        <p:spPr>
          <a:xfrm>
            <a:off x="2133601" y="5000563"/>
            <a:ext cx="8098970" cy="646331"/>
          </a:xfrm>
          <a:prstGeom prst="rect">
            <a:avLst/>
          </a:prstGeom>
        </p:spPr>
        <p:txBody>
          <a:bodyPr wrap="square">
            <a:spAutoFit/>
          </a:bodyPr>
          <a:lstStyle/>
          <a:p>
            <a:r>
              <a:rPr lang="vi-VN" sz="3600" dirty="0" smtClean="0">
                <a:solidFill>
                  <a:srgbClr val="FF0000"/>
                </a:solidFill>
                <a:latin typeface="+mj-lt"/>
              </a:rPr>
              <a:t>Nó</a:t>
            </a:r>
            <a:r>
              <a:rPr lang="en-US" sz="3600" dirty="0" smtClean="0">
                <a:solidFill>
                  <a:srgbClr val="FF0000"/>
                </a:solidFill>
                <a:latin typeface="+mj-lt"/>
              </a:rPr>
              <a:t> </a:t>
            </a:r>
            <a:r>
              <a:rPr lang="en-US" sz="3600" dirty="0" smtClean="0">
                <a:solidFill>
                  <a:srgbClr val="FF0000"/>
                </a:solidFill>
                <a:latin typeface="+mj-lt"/>
                <a:sym typeface="Wingdings" pitchFamily="2" charset="2"/>
              </a:rPr>
              <a:t> </a:t>
            </a:r>
            <a:r>
              <a:rPr lang="vi-VN" sz="3600" dirty="0" smtClean="0">
                <a:solidFill>
                  <a:srgbClr val="FF0000"/>
                </a:solidFill>
                <a:latin typeface="+mj-lt"/>
              </a:rPr>
              <a:t>nó</a:t>
            </a:r>
            <a:r>
              <a:rPr lang="en-US" sz="3600" dirty="0" smtClean="0">
                <a:solidFill>
                  <a:srgbClr val="FF0000"/>
                </a:solidFill>
                <a:latin typeface="+mj-lt"/>
              </a:rPr>
              <a:t> </a:t>
            </a:r>
            <a:r>
              <a:rPr lang="en-US" sz="3600" dirty="0" smtClean="0">
                <a:solidFill>
                  <a:srgbClr val="FF0000"/>
                </a:solidFill>
                <a:latin typeface="+mj-lt"/>
                <a:sym typeface="Wingdings" pitchFamily="2" charset="2"/>
              </a:rPr>
              <a:t> </a:t>
            </a:r>
            <a:r>
              <a:rPr lang="vi-VN" sz="3600" dirty="0" smtClean="0">
                <a:solidFill>
                  <a:srgbClr val="FF0000"/>
                </a:solidFill>
                <a:latin typeface="+mj-lt"/>
              </a:rPr>
              <a:t>nó</a:t>
            </a:r>
            <a:r>
              <a:rPr lang="en-US" sz="3600" dirty="0" smtClean="0">
                <a:solidFill>
                  <a:srgbClr val="FF0000"/>
                </a:solidFill>
                <a:latin typeface="+mj-lt"/>
              </a:rPr>
              <a:t> </a:t>
            </a:r>
            <a:r>
              <a:rPr lang="en-US" sz="3600" dirty="0" smtClean="0">
                <a:solidFill>
                  <a:srgbClr val="FF0000"/>
                </a:solidFill>
                <a:latin typeface="+mj-lt"/>
                <a:sym typeface="Wingdings" pitchFamily="2" charset="2"/>
              </a:rPr>
              <a:t> </a:t>
            </a:r>
            <a:r>
              <a:rPr lang="vi-VN" sz="3600" dirty="0" smtClean="0">
                <a:solidFill>
                  <a:srgbClr val="FF0000"/>
                </a:solidFill>
                <a:latin typeface="+mj-lt"/>
              </a:rPr>
              <a:t>chú</a:t>
            </a:r>
            <a:r>
              <a:rPr lang="en-US" sz="3600" dirty="0" smtClean="0">
                <a:solidFill>
                  <a:srgbClr val="FF0000"/>
                </a:solidFill>
                <a:latin typeface="+mj-lt"/>
              </a:rPr>
              <a:t> </a:t>
            </a:r>
            <a:r>
              <a:rPr lang="en-US" sz="3600" dirty="0" smtClean="0">
                <a:solidFill>
                  <a:srgbClr val="FF0000"/>
                </a:solidFill>
                <a:latin typeface="+mj-lt"/>
                <a:sym typeface="Wingdings" pitchFamily="2" charset="2"/>
              </a:rPr>
              <a:t> </a:t>
            </a:r>
            <a:r>
              <a:rPr lang="vi-VN" sz="3600" dirty="0" smtClean="0">
                <a:solidFill>
                  <a:srgbClr val="FF0000"/>
                </a:solidFill>
                <a:latin typeface="+mj-lt"/>
              </a:rPr>
              <a:t>chú</a:t>
            </a:r>
            <a:r>
              <a:rPr lang="en-US" sz="3600" dirty="0" smtClean="0">
                <a:solidFill>
                  <a:srgbClr val="FF0000"/>
                </a:solidFill>
                <a:latin typeface="+mj-lt"/>
              </a:rPr>
              <a:t> </a:t>
            </a:r>
            <a:r>
              <a:rPr lang="en-US" sz="3600" dirty="0" smtClean="0">
                <a:solidFill>
                  <a:srgbClr val="FF0000"/>
                </a:solidFill>
                <a:latin typeface="+mj-lt"/>
                <a:sym typeface="Wingdings" pitchFamily="2" charset="2"/>
              </a:rPr>
              <a:t> </a:t>
            </a:r>
            <a:r>
              <a:rPr lang="vi-VN" sz="3600" dirty="0" smtClean="0">
                <a:solidFill>
                  <a:srgbClr val="FF0000"/>
                </a:solidFill>
                <a:latin typeface="+mj-lt"/>
              </a:rPr>
              <a:t>chú</a:t>
            </a:r>
            <a:endParaRPr lang="vi-VN" sz="3600" dirty="0" smtClean="0">
              <a:solidFill>
                <a:srgbClr val="FF0000"/>
              </a:solidFill>
              <a:latin typeface="+mj-lt"/>
              <a:cs typeface="Times New Roman"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755794" y="321483"/>
            <a:ext cx="8725687"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3600" dirty="0" err="1" smtClean="0">
                <a:solidFill>
                  <a:srgbClr val="00B050"/>
                </a:solidFill>
                <a:latin typeface="Times New Roman" pitchFamily="18" charset="0"/>
                <a:cs typeface="Times New Roman" pitchFamily="18" charset="0"/>
              </a:rPr>
              <a:t>Xác</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định</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đại</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từ</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trong</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văn</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bản</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Những</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câu</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hát</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về</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tình</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cảm</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gia</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đình</a:t>
            </a:r>
            <a:r>
              <a:rPr lang="en-US" sz="3600" dirty="0" smtClean="0">
                <a:solidFill>
                  <a:srgbClr val="00B050"/>
                </a:solidFill>
                <a:latin typeface="Times New Roman" pitchFamily="18" charset="0"/>
                <a:cs typeface="Times New Roman" pitchFamily="18" charset="0"/>
              </a:rPr>
              <a:t>” ; “</a:t>
            </a:r>
            <a:r>
              <a:rPr lang="en-US" sz="3600" dirty="0" err="1" smtClean="0">
                <a:solidFill>
                  <a:srgbClr val="00B050"/>
                </a:solidFill>
                <a:latin typeface="Times New Roman" pitchFamily="18" charset="0"/>
                <a:cs typeface="Times New Roman" pitchFamily="18" charset="0"/>
              </a:rPr>
              <a:t>Những</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câu</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hát</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về</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tình</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yêu</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quê</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hương</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đất</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nước</a:t>
            </a:r>
            <a:r>
              <a:rPr lang="en-US" sz="3600" dirty="0" smtClean="0">
                <a:solidFill>
                  <a:srgbClr val="00B050"/>
                </a:solidFill>
                <a:latin typeface="Times New Roman" pitchFamily="18" charset="0"/>
                <a:cs typeface="Times New Roman" pitchFamily="18" charset="0"/>
              </a:rPr>
              <a:t>”</a:t>
            </a:r>
          </a:p>
        </p:txBody>
      </p:sp>
      <p:grpSp>
        <p:nvGrpSpPr>
          <p:cNvPr id="4" name="组合 5">
            <a:extLst>
              <a:ext uri="{FF2B5EF4-FFF2-40B4-BE49-F238E27FC236}">
                <a16:creationId xmlns="" xmlns:a16="http://schemas.microsoft.com/office/drawing/2014/main" id="{CE3F9BF8-90F0-46F0-9799-7F71BF7D15C4}"/>
              </a:ext>
            </a:extLst>
          </p:cNvPr>
          <p:cNvGrpSpPr/>
          <p:nvPr/>
        </p:nvGrpSpPr>
        <p:grpSpPr>
          <a:xfrm>
            <a:off x="4541292" y="3244420"/>
            <a:ext cx="1811691" cy="1408326"/>
            <a:chOff x="3898900" y="2944834"/>
            <a:chExt cx="2521044" cy="2071336"/>
          </a:xfrm>
        </p:grpSpPr>
        <p:sp>
          <p:nvSpPr>
            <p:cNvPr id="6" name="Freeform 5">
              <a:extLst>
                <a:ext uri="{FF2B5EF4-FFF2-40B4-BE49-F238E27FC236}">
                  <a16:creationId xmlns="" xmlns:a16="http://schemas.microsoft.com/office/drawing/2014/main" id="{4D210B32-EF73-4D50-AE9E-93ADC98ECCCA}"/>
                </a:ext>
              </a:extLst>
            </p:cNvPr>
            <p:cNvSpPr>
              <a:spLocks/>
            </p:cNvSpPr>
            <p:nvPr/>
          </p:nvSpPr>
          <p:spPr bwMode="auto">
            <a:xfrm>
              <a:off x="3898900" y="2944834"/>
              <a:ext cx="2521044" cy="2071336"/>
            </a:xfrm>
            <a:custGeom>
              <a:avLst/>
              <a:gdLst>
                <a:gd name="T0" fmla="*/ 217 w 703"/>
                <a:gd name="T1" fmla="*/ 376 h 576"/>
                <a:gd name="T2" fmla="*/ 174 w 703"/>
                <a:gd name="T3" fmla="*/ 332 h 576"/>
                <a:gd name="T4" fmla="*/ 26 w 703"/>
                <a:gd name="T5" fmla="*/ 189 h 576"/>
                <a:gd name="T6" fmla="*/ 16 w 703"/>
                <a:gd name="T7" fmla="*/ 145 h 576"/>
                <a:gd name="T8" fmla="*/ 74 w 703"/>
                <a:gd name="T9" fmla="*/ 139 h 576"/>
                <a:gd name="T10" fmla="*/ 253 w 703"/>
                <a:gd name="T11" fmla="*/ 314 h 576"/>
                <a:gd name="T12" fmla="*/ 264 w 703"/>
                <a:gd name="T13" fmla="*/ 324 h 576"/>
                <a:gd name="T14" fmla="*/ 270 w 703"/>
                <a:gd name="T15" fmla="*/ 321 h 576"/>
                <a:gd name="T16" fmla="*/ 262 w 703"/>
                <a:gd name="T17" fmla="*/ 306 h 576"/>
                <a:gd name="T18" fmla="*/ 45 w 703"/>
                <a:gd name="T19" fmla="*/ 94 h 576"/>
                <a:gd name="T20" fmla="*/ 35 w 703"/>
                <a:gd name="T21" fmla="*/ 84 h 576"/>
                <a:gd name="T22" fmla="*/ 34 w 703"/>
                <a:gd name="T23" fmla="*/ 34 h 576"/>
                <a:gd name="T24" fmla="*/ 82 w 703"/>
                <a:gd name="T25" fmla="*/ 35 h 576"/>
                <a:gd name="T26" fmla="*/ 122 w 703"/>
                <a:gd name="T27" fmla="*/ 74 h 576"/>
                <a:gd name="T28" fmla="*/ 308 w 703"/>
                <a:gd name="T29" fmla="*/ 256 h 576"/>
                <a:gd name="T30" fmla="*/ 322 w 703"/>
                <a:gd name="T31" fmla="*/ 266 h 576"/>
                <a:gd name="T32" fmla="*/ 327 w 703"/>
                <a:gd name="T33" fmla="*/ 260 h 576"/>
                <a:gd name="T34" fmla="*/ 315 w 703"/>
                <a:gd name="T35" fmla="*/ 245 h 576"/>
                <a:gd name="T36" fmla="*/ 142 w 703"/>
                <a:gd name="T37" fmla="*/ 76 h 576"/>
                <a:gd name="T38" fmla="*/ 129 w 703"/>
                <a:gd name="T39" fmla="*/ 64 h 576"/>
                <a:gd name="T40" fmla="*/ 126 w 703"/>
                <a:gd name="T41" fmla="*/ 14 h 576"/>
                <a:gd name="T42" fmla="*/ 177 w 703"/>
                <a:gd name="T43" fmla="*/ 16 h 576"/>
                <a:gd name="T44" fmla="*/ 376 w 703"/>
                <a:gd name="T45" fmla="*/ 210 h 576"/>
                <a:gd name="T46" fmla="*/ 441 w 703"/>
                <a:gd name="T47" fmla="*/ 244 h 576"/>
                <a:gd name="T48" fmla="*/ 461 w 703"/>
                <a:gd name="T49" fmla="*/ 207 h 576"/>
                <a:gd name="T50" fmla="*/ 420 w 703"/>
                <a:gd name="T51" fmla="*/ 176 h 576"/>
                <a:gd name="T52" fmla="*/ 361 w 703"/>
                <a:gd name="T53" fmla="*/ 147 h 576"/>
                <a:gd name="T54" fmla="*/ 325 w 703"/>
                <a:gd name="T55" fmla="*/ 71 h 576"/>
                <a:gd name="T56" fmla="*/ 558 w 703"/>
                <a:gd name="T57" fmla="*/ 198 h 576"/>
                <a:gd name="T58" fmla="*/ 603 w 703"/>
                <a:gd name="T59" fmla="*/ 282 h 576"/>
                <a:gd name="T60" fmla="*/ 644 w 703"/>
                <a:gd name="T61" fmla="*/ 362 h 576"/>
                <a:gd name="T62" fmla="*/ 703 w 703"/>
                <a:gd name="T63" fmla="*/ 430 h 576"/>
                <a:gd name="T64" fmla="*/ 673 w 703"/>
                <a:gd name="T65" fmla="*/ 437 h 576"/>
                <a:gd name="T66" fmla="*/ 525 w 703"/>
                <a:gd name="T67" fmla="*/ 501 h 576"/>
                <a:gd name="T68" fmla="*/ 202 w 703"/>
                <a:gd name="T69" fmla="*/ 467 h 576"/>
                <a:gd name="T70" fmla="*/ 19 w 703"/>
                <a:gd name="T71" fmla="*/ 288 h 576"/>
                <a:gd name="T72" fmla="*/ 14 w 703"/>
                <a:gd name="T73" fmla="*/ 239 h 576"/>
                <a:gd name="T74" fmla="*/ 64 w 703"/>
                <a:gd name="T75" fmla="*/ 242 h 576"/>
                <a:gd name="T76" fmla="*/ 197 w 703"/>
                <a:gd name="T77" fmla="*/ 372 h 576"/>
                <a:gd name="T78" fmla="*/ 212 w 703"/>
                <a:gd name="T79" fmla="*/ 382 h 576"/>
                <a:gd name="T80" fmla="*/ 217 w 703"/>
                <a:gd name="T81" fmla="*/ 3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3" h="576">
                  <a:moveTo>
                    <a:pt x="217" y="376"/>
                  </a:moveTo>
                  <a:cubicBezTo>
                    <a:pt x="203" y="362"/>
                    <a:pt x="188" y="347"/>
                    <a:pt x="174" y="332"/>
                  </a:cubicBezTo>
                  <a:cubicBezTo>
                    <a:pt x="124" y="284"/>
                    <a:pt x="75" y="236"/>
                    <a:pt x="26" y="189"/>
                  </a:cubicBezTo>
                  <a:cubicBezTo>
                    <a:pt x="13" y="176"/>
                    <a:pt x="8" y="162"/>
                    <a:pt x="16" y="145"/>
                  </a:cubicBezTo>
                  <a:cubicBezTo>
                    <a:pt x="26" y="122"/>
                    <a:pt x="53" y="119"/>
                    <a:pt x="74" y="139"/>
                  </a:cubicBezTo>
                  <a:cubicBezTo>
                    <a:pt x="134" y="197"/>
                    <a:pt x="193" y="256"/>
                    <a:pt x="253" y="314"/>
                  </a:cubicBezTo>
                  <a:cubicBezTo>
                    <a:pt x="256" y="317"/>
                    <a:pt x="260" y="321"/>
                    <a:pt x="264" y="324"/>
                  </a:cubicBezTo>
                  <a:cubicBezTo>
                    <a:pt x="266" y="323"/>
                    <a:pt x="268" y="322"/>
                    <a:pt x="270" y="321"/>
                  </a:cubicBezTo>
                  <a:cubicBezTo>
                    <a:pt x="267" y="316"/>
                    <a:pt x="266" y="310"/>
                    <a:pt x="262" y="306"/>
                  </a:cubicBezTo>
                  <a:cubicBezTo>
                    <a:pt x="190" y="236"/>
                    <a:pt x="117" y="165"/>
                    <a:pt x="45" y="94"/>
                  </a:cubicBezTo>
                  <a:cubicBezTo>
                    <a:pt x="41" y="91"/>
                    <a:pt x="38" y="88"/>
                    <a:pt x="35" y="84"/>
                  </a:cubicBezTo>
                  <a:cubicBezTo>
                    <a:pt x="20" y="68"/>
                    <a:pt x="20" y="48"/>
                    <a:pt x="34" y="34"/>
                  </a:cubicBezTo>
                  <a:cubicBezTo>
                    <a:pt x="47" y="21"/>
                    <a:pt x="67" y="21"/>
                    <a:pt x="82" y="35"/>
                  </a:cubicBezTo>
                  <a:cubicBezTo>
                    <a:pt x="96" y="48"/>
                    <a:pt x="109" y="61"/>
                    <a:pt x="122" y="74"/>
                  </a:cubicBezTo>
                  <a:cubicBezTo>
                    <a:pt x="184" y="135"/>
                    <a:pt x="246" y="195"/>
                    <a:pt x="308" y="256"/>
                  </a:cubicBezTo>
                  <a:cubicBezTo>
                    <a:pt x="312" y="260"/>
                    <a:pt x="318" y="262"/>
                    <a:pt x="322" y="266"/>
                  </a:cubicBezTo>
                  <a:cubicBezTo>
                    <a:pt x="324" y="264"/>
                    <a:pt x="326" y="262"/>
                    <a:pt x="327" y="260"/>
                  </a:cubicBezTo>
                  <a:cubicBezTo>
                    <a:pt x="323" y="255"/>
                    <a:pt x="319" y="250"/>
                    <a:pt x="315" y="245"/>
                  </a:cubicBezTo>
                  <a:cubicBezTo>
                    <a:pt x="257" y="189"/>
                    <a:pt x="199" y="133"/>
                    <a:pt x="142" y="76"/>
                  </a:cubicBezTo>
                  <a:cubicBezTo>
                    <a:pt x="137" y="72"/>
                    <a:pt x="133" y="68"/>
                    <a:pt x="129" y="64"/>
                  </a:cubicBezTo>
                  <a:cubicBezTo>
                    <a:pt x="114" y="47"/>
                    <a:pt x="112" y="28"/>
                    <a:pt x="126" y="14"/>
                  </a:cubicBezTo>
                  <a:cubicBezTo>
                    <a:pt x="139" y="0"/>
                    <a:pt x="161" y="0"/>
                    <a:pt x="177" y="16"/>
                  </a:cubicBezTo>
                  <a:cubicBezTo>
                    <a:pt x="244" y="80"/>
                    <a:pt x="310" y="145"/>
                    <a:pt x="376" y="210"/>
                  </a:cubicBezTo>
                  <a:cubicBezTo>
                    <a:pt x="394" y="227"/>
                    <a:pt x="413" y="245"/>
                    <a:pt x="441" y="244"/>
                  </a:cubicBezTo>
                  <a:cubicBezTo>
                    <a:pt x="466" y="243"/>
                    <a:pt x="476" y="227"/>
                    <a:pt x="461" y="207"/>
                  </a:cubicBezTo>
                  <a:cubicBezTo>
                    <a:pt x="451" y="194"/>
                    <a:pt x="435" y="185"/>
                    <a:pt x="420" y="176"/>
                  </a:cubicBezTo>
                  <a:cubicBezTo>
                    <a:pt x="401" y="165"/>
                    <a:pt x="380" y="159"/>
                    <a:pt x="361" y="147"/>
                  </a:cubicBezTo>
                  <a:cubicBezTo>
                    <a:pt x="335" y="131"/>
                    <a:pt x="325" y="105"/>
                    <a:pt x="325" y="71"/>
                  </a:cubicBezTo>
                  <a:cubicBezTo>
                    <a:pt x="419" y="87"/>
                    <a:pt x="504" y="115"/>
                    <a:pt x="558" y="198"/>
                  </a:cubicBezTo>
                  <a:cubicBezTo>
                    <a:pt x="575" y="224"/>
                    <a:pt x="588" y="254"/>
                    <a:pt x="603" y="282"/>
                  </a:cubicBezTo>
                  <a:cubicBezTo>
                    <a:pt x="616" y="309"/>
                    <a:pt x="627" y="337"/>
                    <a:pt x="644" y="362"/>
                  </a:cubicBezTo>
                  <a:cubicBezTo>
                    <a:pt x="660" y="386"/>
                    <a:pt x="683" y="407"/>
                    <a:pt x="703" y="430"/>
                  </a:cubicBezTo>
                  <a:cubicBezTo>
                    <a:pt x="694" y="432"/>
                    <a:pt x="684" y="435"/>
                    <a:pt x="673" y="437"/>
                  </a:cubicBezTo>
                  <a:cubicBezTo>
                    <a:pt x="620" y="450"/>
                    <a:pt x="571" y="471"/>
                    <a:pt x="525" y="501"/>
                  </a:cubicBezTo>
                  <a:cubicBezTo>
                    <a:pt x="412" y="576"/>
                    <a:pt x="294" y="553"/>
                    <a:pt x="202" y="467"/>
                  </a:cubicBezTo>
                  <a:cubicBezTo>
                    <a:pt x="140" y="408"/>
                    <a:pt x="80" y="348"/>
                    <a:pt x="19" y="288"/>
                  </a:cubicBezTo>
                  <a:cubicBezTo>
                    <a:pt x="2" y="271"/>
                    <a:pt x="0" y="253"/>
                    <a:pt x="14" y="239"/>
                  </a:cubicBezTo>
                  <a:cubicBezTo>
                    <a:pt x="28" y="225"/>
                    <a:pt x="47" y="226"/>
                    <a:pt x="64" y="242"/>
                  </a:cubicBezTo>
                  <a:cubicBezTo>
                    <a:pt x="108" y="285"/>
                    <a:pt x="152" y="329"/>
                    <a:pt x="197" y="372"/>
                  </a:cubicBezTo>
                  <a:cubicBezTo>
                    <a:pt x="201" y="376"/>
                    <a:pt x="207" y="379"/>
                    <a:pt x="212" y="382"/>
                  </a:cubicBezTo>
                  <a:cubicBezTo>
                    <a:pt x="214" y="380"/>
                    <a:pt x="215" y="378"/>
                    <a:pt x="217" y="376"/>
                  </a:cubicBezTo>
                  <a:close/>
                </a:path>
              </a:pathLst>
            </a:cu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endParaRPr>
            </a:p>
          </p:txBody>
        </p:sp>
        <p:sp>
          <p:nvSpPr>
            <p:cNvPr id="7" name="Freeform 172">
              <a:extLst>
                <a:ext uri="{FF2B5EF4-FFF2-40B4-BE49-F238E27FC236}">
                  <a16:creationId xmlns="" xmlns:a16="http://schemas.microsoft.com/office/drawing/2014/main" id="{6F1FA78A-99D6-4F8E-A28A-59288C5573AD}"/>
                </a:ext>
              </a:extLst>
            </p:cNvPr>
            <p:cNvSpPr>
              <a:spLocks noChangeAspect="1" noEditPoints="1"/>
            </p:cNvSpPr>
            <p:nvPr/>
          </p:nvSpPr>
          <p:spPr bwMode="auto">
            <a:xfrm>
              <a:off x="5213599" y="4148663"/>
              <a:ext cx="300781" cy="319580"/>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zh-CN" altLang="en-US" sz="1600"/>
            </a:p>
          </p:txBody>
        </p:sp>
      </p:grpSp>
      <p:grpSp>
        <p:nvGrpSpPr>
          <p:cNvPr id="8" name="组合 9">
            <a:extLst>
              <a:ext uri="{FF2B5EF4-FFF2-40B4-BE49-F238E27FC236}">
                <a16:creationId xmlns="" xmlns:a16="http://schemas.microsoft.com/office/drawing/2014/main" id="{1A2472A5-E01E-4A47-9285-B0EA064D3B21}"/>
              </a:ext>
            </a:extLst>
          </p:cNvPr>
          <p:cNvGrpSpPr/>
          <p:nvPr/>
        </p:nvGrpSpPr>
        <p:grpSpPr>
          <a:xfrm>
            <a:off x="6050697" y="3220872"/>
            <a:ext cx="1837709" cy="1377231"/>
            <a:chOff x="5735851" y="2908630"/>
            <a:chExt cx="2557249" cy="2025602"/>
          </a:xfrm>
        </p:grpSpPr>
        <p:sp>
          <p:nvSpPr>
            <p:cNvPr id="9" name="Freeform 5">
              <a:extLst>
                <a:ext uri="{FF2B5EF4-FFF2-40B4-BE49-F238E27FC236}">
                  <a16:creationId xmlns="" xmlns:a16="http://schemas.microsoft.com/office/drawing/2014/main" id="{4AFD1A86-6620-49F7-BFD9-1A86C7AF018E}"/>
                </a:ext>
              </a:extLst>
            </p:cNvPr>
            <p:cNvSpPr>
              <a:spLocks/>
            </p:cNvSpPr>
            <p:nvPr/>
          </p:nvSpPr>
          <p:spPr bwMode="auto">
            <a:xfrm>
              <a:off x="5735851" y="2908630"/>
              <a:ext cx="2557249" cy="2025602"/>
            </a:xfrm>
            <a:custGeom>
              <a:avLst/>
              <a:gdLst>
                <a:gd name="T0" fmla="*/ 442 w 713"/>
                <a:gd name="T1" fmla="*/ 244 h 563"/>
                <a:gd name="T2" fmla="*/ 456 w 713"/>
                <a:gd name="T3" fmla="*/ 261 h 563"/>
                <a:gd name="T4" fmla="*/ 668 w 713"/>
                <a:gd name="T5" fmla="*/ 467 h 563"/>
                <a:gd name="T6" fmla="*/ 683 w 713"/>
                <a:gd name="T7" fmla="*/ 483 h 563"/>
                <a:gd name="T8" fmla="*/ 680 w 713"/>
                <a:gd name="T9" fmla="*/ 527 h 563"/>
                <a:gd name="T10" fmla="*/ 636 w 713"/>
                <a:gd name="T11" fmla="*/ 533 h 563"/>
                <a:gd name="T12" fmla="*/ 623 w 713"/>
                <a:gd name="T13" fmla="*/ 522 h 563"/>
                <a:gd name="T14" fmla="*/ 405 w 713"/>
                <a:gd name="T15" fmla="*/ 309 h 563"/>
                <a:gd name="T16" fmla="*/ 390 w 713"/>
                <a:gd name="T17" fmla="*/ 298 h 563"/>
                <a:gd name="T18" fmla="*/ 386 w 713"/>
                <a:gd name="T19" fmla="*/ 302 h 563"/>
                <a:gd name="T20" fmla="*/ 395 w 713"/>
                <a:gd name="T21" fmla="*/ 313 h 563"/>
                <a:gd name="T22" fmla="*/ 579 w 713"/>
                <a:gd name="T23" fmla="*/ 494 h 563"/>
                <a:gd name="T24" fmla="*/ 595 w 713"/>
                <a:gd name="T25" fmla="*/ 520 h 563"/>
                <a:gd name="T26" fmla="*/ 579 w 713"/>
                <a:gd name="T27" fmla="*/ 555 h 563"/>
                <a:gd name="T28" fmla="*/ 538 w 713"/>
                <a:gd name="T29" fmla="*/ 551 h 563"/>
                <a:gd name="T30" fmla="*/ 489 w 713"/>
                <a:gd name="T31" fmla="*/ 504 h 563"/>
                <a:gd name="T32" fmla="*/ 337 w 713"/>
                <a:gd name="T33" fmla="*/ 356 h 563"/>
                <a:gd name="T34" fmla="*/ 292 w 713"/>
                <a:gd name="T35" fmla="*/ 323 h 563"/>
                <a:gd name="T36" fmla="*/ 249 w 713"/>
                <a:gd name="T37" fmla="*/ 328 h 563"/>
                <a:gd name="T38" fmla="*/ 264 w 713"/>
                <a:gd name="T39" fmla="*/ 369 h 563"/>
                <a:gd name="T40" fmla="*/ 304 w 713"/>
                <a:gd name="T41" fmla="*/ 390 h 563"/>
                <a:gd name="T42" fmla="*/ 357 w 713"/>
                <a:gd name="T43" fmla="*/ 418 h 563"/>
                <a:gd name="T44" fmla="*/ 388 w 713"/>
                <a:gd name="T45" fmla="*/ 491 h 563"/>
                <a:gd name="T46" fmla="*/ 356 w 713"/>
                <a:gd name="T47" fmla="*/ 486 h 563"/>
                <a:gd name="T48" fmla="*/ 151 w 713"/>
                <a:gd name="T49" fmla="*/ 363 h 563"/>
                <a:gd name="T50" fmla="*/ 109 w 713"/>
                <a:gd name="T51" fmla="*/ 282 h 563"/>
                <a:gd name="T52" fmla="*/ 0 w 713"/>
                <a:gd name="T53" fmla="*/ 133 h 563"/>
                <a:gd name="T54" fmla="*/ 16 w 713"/>
                <a:gd name="T55" fmla="*/ 129 h 563"/>
                <a:gd name="T56" fmla="*/ 198 w 713"/>
                <a:gd name="T57" fmla="*/ 54 h 563"/>
                <a:gd name="T58" fmla="*/ 419 w 713"/>
                <a:gd name="T59" fmla="*/ 35 h 563"/>
                <a:gd name="T60" fmla="*/ 510 w 713"/>
                <a:gd name="T61" fmla="*/ 95 h 563"/>
                <a:gd name="T62" fmla="*/ 694 w 713"/>
                <a:gd name="T63" fmla="*/ 273 h 563"/>
                <a:gd name="T64" fmla="*/ 698 w 713"/>
                <a:gd name="T65" fmla="*/ 324 h 563"/>
                <a:gd name="T66" fmla="*/ 647 w 713"/>
                <a:gd name="T67" fmla="*/ 320 h 563"/>
                <a:gd name="T68" fmla="*/ 517 w 713"/>
                <a:gd name="T69" fmla="*/ 193 h 563"/>
                <a:gd name="T70" fmla="*/ 502 w 713"/>
                <a:gd name="T71" fmla="*/ 180 h 563"/>
                <a:gd name="T72" fmla="*/ 497 w 713"/>
                <a:gd name="T73" fmla="*/ 185 h 563"/>
                <a:gd name="T74" fmla="*/ 510 w 713"/>
                <a:gd name="T75" fmla="*/ 201 h 563"/>
                <a:gd name="T76" fmla="*/ 682 w 713"/>
                <a:gd name="T77" fmla="*/ 368 h 563"/>
                <a:gd name="T78" fmla="*/ 690 w 713"/>
                <a:gd name="T79" fmla="*/ 377 h 563"/>
                <a:gd name="T80" fmla="*/ 690 w 713"/>
                <a:gd name="T81" fmla="*/ 427 h 563"/>
                <a:gd name="T82" fmla="*/ 642 w 713"/>
                <a:gd name="T83" fmla="*/ 427 h 563"/>
                <a:gd name="T84" fmla="*/ 577 w 713"/>
                <a:gd name="T85" fmla="*/ 365 h 563"/>
                <a:gd name="T86" fmla="*/ 458 w 713"/>
                <a:gd name="T87" fmla="*/ 249 h 563"/>
                <a:gd name="T88" fmla="*/ 447 w 713"/>
                <a:gd name="T89" fmla="*/ 239 h 563"/>
                <a:gd name="T90" fmla="*/ 442 w 713"/>
                <a:gd name="T91" fmla="*/ 244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3" h="563">
                  <a:moveTo>
                    <a:pt x="442" y="244"/>
                  </a:moveTo>
                  <a:cubicBezTo>
                    <a:pt x="447" y="250"/>
                    <a:pt x="451" y="256"/>
                    <a:pt x="456" y="261"/>
                  </a:cubicBezTo>
                  <a:cubicBezTo>
                    <a:pt x="527" y="330"/>
                    <a:pt x="597" y="399"/>
                    <a:pt x="668" y="467"/>
                  </a:cubicBezTo>
                  <a:cubicBezTo>
                    <a:pt x="673" y="473"/>
                    <a:pt x="679" y="477"/>
                    <a:pt x="683" y="483"/>
                  </a:cubicBezTo>
                  <a:cubicBezTo>
                    <a:pt x="693" y="499"/>
                    <a:pt x="692" y="514"/>
                    <a:pt x="680" y="527"/>
                  </a:cubicBezTo>
                  <a:cubicBezTo>
                    <a:pt x="667" y="541"/>
                    <a:pt x="652" y="542"/>
                    <a:pt x="636" y="533"/>
                  </a:cubicBezTo>
                  <a:cubicBezTo>
                    <a:pt x="631" y="530"/>
                    <a:pt x="627" y="526"/>
                    <a:pt x="623" y="522"/>
                  </a:cubicBezTo>
                  <a:cubicBezTo>
                    <a:pt x="550" y="451"/>
                    <a:pt x="478" y="380"/>
                    <a:pt x="405" y="309"/>
                  </a:cubicBezTo>
                  <a:cubicBezTo>
                    <a:pt x="401" y="305"/>
                    <a:pt x="395" y="302"/>
                    <a:pt x="390" y="298"/>
                  </a:cubicBezTo>
                  <a:cubicBezTo>
                    <a:pt x="388" y="299"/>
                    <a:pt x="387" y="301"/>
                    <a:pt x="386" y="302"/>
                  </a:cubicBezTo>
                  <a:cubicBezTo>
                    <a:pt x="389" y="306"/>
                    <a:pt x="391" y="310"/>
                    <a:pt x="395" y="313"/>
                  </a:cubicBezTo>
                  <a:cubicBezTo>
                    <a:pt x="456" y="373"/>
                    <a:pt x="518" y="433"/>
                    <a:pt x="579" y="494"/>
                  </a:cubicBezTo>
                  <a:cubicBezTo>
                    <a:pt x="586" y="501"/>
                    <a:pt x="593" y="510"/>
                    <a:pt x="595" y="520"/>
                  </a:cubicBezTo>
                  <a:cubicBezTo>
                    <a:pt x="599" y="535"/>
                    <a:pt x="593" y="548"/>
                    <a:pt x="579" y="555"/>
                  </a:cubicBezTo>
                  <a:cubicBezTo>
                    <a:pt x="565" y="563"/>
                    <a:pt x="550" y="562"/>
                    <a:pt x="538" y="551"/>
                  </a:cubicBezTo>
                  <a:cubicBezTo>
                    <a:pt x="521" y="536"/>
                    <a:pt x="505" y="520"/>
                    <a:pt x="489" y="504"/>
                  </a:cubicBezTo>
                  <a:cubicBezTo>
                    <a:pt x="439" y="454"/>
                    <a:pt x="388" y="405"/>
                    <a:pt x="337" y="356"/>
                  </a:cubicBezTo>
                  <a:cubicBezTo>
                    <a:pt x="324" y="343"/>
                    <a:pt x="308" y="333"/>
                    <a:pt x="292" y="323"/>
                  </a:cubicBezTo>
                  <a:cubicBezTo>
                    <a:pt x="275" y="313"/>
                    <a:pt x="254" y="316"/>
                    <a:pt x="249" y="328"/>
                  </a:cubicBezTo>
                  <a:cubicBezTo>
                    <a:pt x="241" y="345"/>
                    <a:pt x="250" y="359"/>
                    <a:pt x="264" y="369"/>
                  </a:cubicBezTo>
                  <a:cubicBezTo>
                    <a:pt x="276" y="378"/>
                    <a:pt x="290" y="383"/>
                    <a:pt x="304" y="390"/>
                  </a:cubicBezTo>
                  <a:cubicBezTo>
                    <a:pt x="322" y="400"/>
                    <a:pt x="341" y="407"/>
                    <a:pt x="357" y="418"/>
                  </a:cubicBezTo>
                  <a:cubicBezTo>
                    <a:pt x="380" y="435"/>
                    <a:pt x="389" y="460"/>
                    <a:pt x="388" y="491"/>
                  </a:cubicBezTo>
                  <a:cubicBezTo>
                    <a:pt x="376" y="489"/>
                    <a:pt x="366" y="488"/>
                    <a:pt x="356" y="486"/>
                  </a:cubicBezTo>
                  <a:cubicBezTo>
                    <a:pt x="273" y="470"/>
                    <a:pt x="199" y="437"/>
                    <a:pt x="151" y="363"/>
                  </a:cubicBezTo>
                  <a:cubicBezTo>
                    <a:pt x="135" y="337"/>
                    <a:pt x="120" y="310"/>
                    <a:pt x="109" y="282"/>
                  </a:cubicBezTo>
                  <a:cubicBezTo>
                    <a:pt x="85" y="224"/>
                    <a:pt x="57" y="171"/>
                    <a:pt x="0" y="133"/>
                  </a:cubicBezTo>
                  <a:cubicBezTo>
                    <a:pt x="8" y="131"/>
                    <a:pt x="12" y="130"/>
                    <a:pt x="16" y="129"/>
                  </a:cubicBezTo>
                  <a:cubicBezTo>
                    <a:pt x="82" y="117"/>
                    <a:pt x="141" y="89"/>
                    <a:pt x="198" y="54"/>
                  </a:cubicBezTo>
                  <a:cubicBezTo>
                    <a:pt x="268" y="10"/>
                    <a:pt x="343" y="0"/>
                    <a:pt x="419" y="35"/>
                  </a:cubicBezTo>
                  <a:cubicBezTo>
                    <a:pt x="452" y="50"/>
                    <a:pt x="483" y="71"/>
                    <a:pt x="510" y="95"/>
                  </a:cubicBezTo>
                  <a:cubicBezTo>
                    <a:pt x="573" y="153"/>
                    <a:pt x="633" y="214"/>
                    <a:pt x="694" y="273"/>
                  </a:cubicBezTo>
                  <a:cubicBezTo>
                    <a:pt x="711" y="291"/>
                    <a:pt x="713" y="310"/>
                    <a:pt x="698" y="324"/>
                  </a:cubicBezTo>
                  <a:cubicBezTo>
                    <a:pt x="684" y="339"/>
                    <a:pt x="665" y="337"/>
                    <a:pt x="647" y="320"/>
                  </a:cubicBezTo>
                  <a:cubicBezTo>
                    <a:pt x="604" y="278"/>
                    <a:pt x="560" y="236"/>
                    <a:pt x="517" y="193"/>
                  </a:cubicBezTo>
                  <a:cubicBezTo>
                    <a:pt x="512" y="189"/>
                    <a:pt x="507" y="184"/>
                    <a:pt x="502" y="180"/>
                  </a:cubicBezTo>
                  <a:cubicBezTo>
                    <a:pt x="500" y="182"/>
                    <a:pt x="498" y="183"/>
                    <a:pt x="497" y="185"/>
                  </a:cubicBezTo>
                  <a:cubicBezTo>
                    <a:pt x="501" y="190"/>
                    <a:pt x="505" y="196"/>
                    <a:pt x="510" y="201"/>
                  </a:cubicBezTo>
                  <a:cubicBezTo>
                    <a:pt x="567" y="257"/>
                    <a:pt x="625" y="313"/>
                    <a:pt x="682" y="368"/>
                  </a:cubicBezTo>
                  <a:cubicBezTo>
                    <a:pt x="685" y="371"/>
                    <a:pt x="688" y="374"/>
                    <a:pt x="690" y="377"/>
                  </a:cubicBezTo>
                  <a:cubicBezTo>
                    <a:pt x="704" y="393"/>
                    <a:pt x="704" y="413"/>
                    <a:pt x="690" y="427"/>
                  </a:cubicBezTo>
                  <a:cubicBezTo>
                    <a:pt x="676" y="441"/>
                    <a:pt x="657" y="442"/>
                    <a:pt x="642" y="427"/>
                  </a:cubicBezTo>
                  <a:cubicBezTo>
                    <a:pt x="620" y="407"/>
                    <a:pt x="599" y="386"/>
                    <a:pt x="577" y="365"/>
                  </a:cubicBezTo>
                  <a:cubicBezTo>
                    <a:pt x="537" y="326"/>
                    <a:pt x="498" y="287"/>
                    <a:pt x="458" y="249"/>
                  </a:cubicBezTo>
                  <a:cubicBezTo>
                    <a:pt x="455" y="245"/>
                    <a:pt x="451" y="242"/>
                    <a:pt x="447" y="239"/>
                  </a:cubicBezTo>
                  <a:cubicBezTo>
                    <a:pt x="445" y="241"/>
                    <a:pt x="443" y="243"/>
                    <a:pt x="442" y="244"/>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10" name="组合 14">
              <a:extLst>
                <a:ext uri="{FF2B5EF4-FFF2-40B4-BE49-F238E27FC236}">
                  <a16:creationId xmlns="" xmlns:a16="http://schemas.microsoft.com/office/drawing/2014/main" id="{2ACEF867-9893-4EC4-B251-20B37FC43A4A}"/>
                </a:ext>
              </a:extLst>
            </p:cNvPr>
            <p:cNvGrpSpPr>
              <a:grpSpLocks noChangeAspect="1"/>
            </p:cNvGrpSpPr>
            <p:nvPr/>
          </p:nvGrpSpPr>
          <p:grpSpPr>
            <a:xfrm>
              <a:off x="6564909" y="3384699"/>
              <a:ext cx="329836" cy="328639"/>
              <a:chOff x="3618897" y="2279040"/>
              <a:chExt cx="706229" cy="703668"/>
            </a:xfrm>
            <a:solidFill>
              <a:schemeClr val="bg1"/>
            </a:solidFill>
          </p:grpSpPr>
          <p:sp>
            <p:nvSpPr>
              <p:cNvPr id="11" name="Freeform 9">
                <a:extLst>
                  <a:ext uri="{FF2B5EF4-FFF2-40B4-BE49-F238E27FC236}">
                    <a16:creationId xmlns="" xmlns:a16="http://schemas.microsoft.com/office/drawing/2014/main" id="{E7BECFBE-F5E2-4476-A4E1-71731DA9B04A}"/>
                  </a:ext>
                </a:extLst>
              </p:cNvPr>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12" name="Freeform 10">
                <a:extLst>
                  <a:ext uri="{FF2B5EF4-FFF2-40B4-BE49-F238E27FC236}">
                    <a16:creationId xmlns="" xmlns:a16="http://schemas.microsoft.com/office/drawing/2014/main" id="{3AFDC61F-3A7E-46B8-AFEF-5215E26B65B8}"/>
                  </a:ext>
                </a:extLst>
              </p:cNvPr>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13" name="Freeform 11">
                <a:extLst>
                  <a:ext uri="{FF2B5EF4-FFF2-40B4-BE49-F238E27FC236}">
                    <a16:creationId xmlns="" xmlns:a16="http://schemas.microsoft.com/office/drawing/2014/main" id="{BBC07AD3-6A11-4451-87DB-399EC26E8AFC}"/>
                  </a:ext>
                </a:extLst>
              </p:cNvPr>
              <p:cNvSpPr>
                <a:spLocks/>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grpSp>
      </p:gr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par>
                          <p:cTn id="8" fill="hold">
                            <p:stCondLst>
                              <p:cond delay="2000"/>
                            </p:stCondLst>
                            <p:childTnLst>
                              <p:par>
                                <p:cTn id="9" presetID="2" presetClass="entr" presetSubtype="8" accel="16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50" fill="hold"/>
                                        <p:tgtEl>
                                          <p:spTgt spid="4"/>
                                        </p:tgtEl>
                                        <p:attrNameLst>
                                          <p:attrName>ppt_x</p:attrName>
                                        </p:attrNameLst>
                                      </p:cBhvr>
                                      <p:tavLst>
                                        <p:tav tm="0">
                                          <p:val>
                                            <p:strVal val="0-#ppt_w/2"/>
                                          </p:val>
                                        </p:tav>
                                        <p:tav tm="100000">
                                          <p:val>
                                            <p:strVal val="#ppt_x"/>
                                          </p:val>
                                        </p:tav>
                                      </p:tavLst>
                                    </p:anim>
                                    <p:anim calcmode="lin" valueType="num">
                                      <p:cBhvr additive="base">
                                        <p:cTn id="12" dur="2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16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50" fill="hold"/>
                                        <p:tgtEl>
                                          <p:spTgt spid="8"/>
                                        </p:tgtEl>
                                        <p:attrNameLst>
                                          <p:attrName>ppt_x</p:attrName>
                                        </p:attrNameLst>
                                      </p:cBhvr>
                                      <p:tavLst>
                                        <p:tav tm="0">
                                          <p:val>
                                            <p:strVal val="1+#ppt_w/2"/>
                                          </p:val>
                                        </p:tav>
                                        <p:tav tm="100000">
                                          <p:val>
                                            <p:strVal val="#ppt_x"/>
                                          </p:val>
                                        </p:tav>
                                      </p:tavLst>
                                    </p:anim>
                                    <p:anim calcmode="lin" valueType="num">
                                      <p:cBhvr additive="base">
                                        <p:cTn id="16" dur="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42">
            <a:extLst>
              <a:ext uri="{FF2B5EF4-FFF2-40B4-BE49-F238E27FC236}">
                <a16:creationId xmlns="" xmlns:a16="http://schemas.microsoft.com/office/drawing/2014/main" id="{82AC9744-73D6-472F-B23E-CC979AC218BC}"/>
              </a:ext>
            </a:extLst>
          </p:cNvPr>
          <p:cNvSpPr>
            <a:spLocks noChangeArrowheads="1"/>
          </p:cNvSpPr>
          <p:nvPr/>
        </p:nvSpPr>
        <p:spPr bwMode="auto">
          <a:xfrm>
            <a:off x="4806425" y="1970631"/>
            <a:ext cx="447675" cy="447675"/>
          </a:xfrm>
          <a:prstGeom prst="ellipse">
            <a:avLst/>
          </a:prstGeom>
          <a:solidFill>
            <a:srgbClr val="427C80"/>
          </a:solidFill>
          <a:ln>
            <a:noFill/>
          </a:ln>
        </p:spPr>
        <p:txBody>
          <a:bodyPr anchor="ctr"/>
          <a:lstStyle/>
          <a:p>
            <a:pPr algn="ctr" eaLnBrk="1" hangingPunct="1">
              <a:buFont typeface="Arial" charset="0"/>
              <a:buNone/>
            </a:pPr>
            <a:endParaRPr lang="zh-CN" altLang="en-US" sz="1200">
              <a:solidFill>
                <a:srgbClr val="FFFFFF"/>
              </a:solidFill>
              <a:latin typeface="宋体" charset="-122"/>
              <a:sym typeface="宋体" charset="-122"/>
            </a:endParaRPr>
          </a:p>
        </p:txBody>
      </p:sp>
      <p:sp>
        <p:nvSpPr>
          <p:cNvPr id="7" name="椭圆 43">
            <a:extLst>
              <a:ext uri="{FF2B5EF4-FFF2-40B4-BE49-F238E27FC236}">
                <a16:creationId xmlns="" xmlns:a16="http://schemas.microsoft.com/office/drawing/2014/main" id="{7304DEA1-802B-4410-81F8-53C52DCF937A}"/>
              </a:ext>
            </a:extLst>
          </p:cNvPr>
          <p:cNvSpPr>
            <a:spLocks noChangeArrowheads="1"/>
          </p:cNvSpPr>
          <p:nvPr/>
        </p:nvSpPr>
        <p:spPr bwMode="auto">
          <a:xfrm>
            <a:off x="4820073" y="3229413"/>
            <a:ext cx="447675" cy="447675"/>
          </a:xfrm>
          <a:prstGeom prst="ellipse">
            <a:avLst/>
          </a:prstGeom>
          <a:solidFill>
            <a:schemeClr val="accent1">
              <a:lumMod val="75000"/>
            </a:schemeClr>
          </a:solidFill>
          <a:ln>
            <a:noFill/>
          </a:ln>
        </p:spPr>
        <p:txBody>
          <a:bodyPr anchor="ctr"/>
          <a:lstStyle/>
          <a:p>
            <a:pPr algn="ctr" eaLnBrk="1" hangingPunct="1">
              <a:buFont typeface="Arial" charset="0"/>
              <a:buNone/>
            </a:pPr>
            <a:endParaRPr lang="zh-CN" altLang="en-US" sz="1200">
              <a:solidFill>
                <a:srgbClr val="FFFFFF"/>
              </a:solidFill>
              <a:latin typeface="宋体" charset="-122"/>
              <a:sym typeface="宋体" charset="-122"/>
            </a:endParaRPr>
          </a:p>
        </p:txBody>
      </p:sp>
      <p:sp>
        <p:nvSpPr>
          <p:cNvPr id="9" name="椭圆 44">
            <a:extLst>
              <a:ext uri="{FF2B5EF4-FFF2-40B4-BE49-F238E27FC236}">
                <a16:creationId xmlns="" xmlns:a16="http://schemas.microsoft.com/office/drawing/2014/main" id="{73560D95-8726-42C8-AD0E-26F168A664CC}"/>
              </a:ext>
            </a:extLst>
          </p:cNvPr>
          <p:cNvSpPr>
            <a:spLocks noChangeArrowheads="1"/>
          </p:cNvSpPr>
          <p:nvPr/>
        </p:nvSpPr>
        <p:spPr bwMode="auto">
          <a:xfrm>
            <a:off x="4847369" y="4651009"/>
            <a:ext cx="447675" cy="447675"/>
          </a:xfrm>
          <a:prstGeom prst="ellipse">
            <a:avLst/>
          </a:prstGeom>
          <a:solidFill>
            <a:srgbClr val="427C80"/>
          </a:solidFill>
          <a:ln>
            <a:noFill/>
          </a:ln>
        </p:spPr>
        <p:txBody>
          <a:bodyPr anchor="ctr"/>
          <a:lstStyle/>
          <a:p>
            <a:pPr algn="ctr" eaLnBrk="1" hangingPunct="1">
              <a:buFont typeface="Arial" charset="0"/>
              <a:buNone/>
            </a:pPr>
            <a:endParaRPr lang="zh-CN" altLang="en-US" sz="1200">
              <a:solidFill>
                <a:srgbClr val="FFFFFF"/>
              </a:solidFill>
              <a:latin typeface="宋体" charset="-122"/>
              <a:sym typeface="宋体" charset="-122"/>
            </a:endParaRPr>
          </a:p>
        </p:txBody>
      </p:sp>
      <p:grpSp>
        <p:nvGrpSpPr>
          <p:cNvPr id="18" name="组合 17">
            <a:extLst>
              <a:ext uri="{FF2B5EF4-FFF2-40B4-BE49-F238E27FC236}">
                <a16:creationId xmlns="" xmlns:a16="http://schemas.microsoft.com/office/drawing/2014/main" id="{3BCEE182-B225-4A98-BE87-BA750857411F}"/>
              </a:ext>
            </a:extLst>
          </p:cNvPr>
          <p:cNvGrpSpPr/>
          <p:nvPr/>
        </p:nvGrpSpPr>
        <p:grpSpPr>
          <a:xfrm>
            <a:off x="612672" y="1774209"/>
            <a:ext cx="3427066" cy="3376605"/>
            <a:chOff x="6904108" y="1689885"/>
            <a:chExt cx="4213837" cy="4261794"/>
          </a:xfrm>
        </p:grpSpPr>
        <p:sp>
          <p:nvSpPr>
            <p:cNvPr id="19" name="Freeform 8">
              <a:extLst>
                <a:ext uri="{FF2B5EF4-FFF2-40B4-BE49-F238E27FC236}">
                  <a16:creationId xmlns="" xmlns:a16="http://schemas.microsoft.com/office/drawing/2014/main" id="{86389EE9-1A77-4C35-B159-7F04EF5BD8BA}"/>
                </a:ext>
              </a:extLst>
            </p:cNvPr>
            <p:cNvSpPr/>
            <p:nvPr/>
          </p:nvSpPr>
          <p:spPr bwMode="auto">
            <a:xfrm>
              <a:off x="6914246" y="1693943"/>
              <a:ext cx="3133003" cy="1768816"/>
            </a:xfrm>
            <a:custGeom>
              <a:avLst/>
              <a:gdLst>
                <a:gd name="T0" fmla="*/ 840 w 840"/>
                <a:gd name="T1" fmla="*/ 474 h 474"/>
                <a:gd name="T2" fmla="*/ 819 w 840"/>
                <a:gd name="T3" fmla="*/ 357 h 474"/>
                <a:gd name="T4" fmla="*/ 803 w 840"/>
                <a:gd name="T5" fmla="*/ 386 h 474"/>
                <a:gd name="T6" fmla="*/ 486 w 840"/>
                <a:gd name="T7" fmla="*/ 181 h 474"/>
                <a:gd name="T8" fmla="*/ 417 w 840"/>
                <a:gd name="T9" fmla="*/ 188 h 474"/>
                <a:gd name="T10" fmla="*/ 209 w 840"/>
                <a:gd name="T11" fmla="*/ 0 h 474"/>
                <a:gd name="T12" fmla="*/ 0 w 840"/>
                <a:gd name="T13" fmla="*/ 209 h 474"/>
                <a:gd name="T14" fmla="*/ 160 w 840"/>
                <a:gd name="T15" fmla="*/ 412 h 474"/>
                <a:gd name="T16" fmla="*/ 174 w 840"/>
                <a:gd name="T17" fmla="*/ 415 h 474"/>
                <a:gd name="T18" fmla="*/ 179 w 840"/>
                <a:gd name="T19" fmla="*/ 405 h 474"/>
                <a:gd name="T20" fmla="*/ 183 w 840"/>
                <a:gd name="T21" fmla="*/ 398 h 474"/>
                <a:gd name="T22" fmla="*/ 186 w 840"/>
                <a:gd name="T23" fmla="*/ 393 h 474"/>
                <a:gd name="T24" fmla="*/ 192 w 840"/>
                <a:gd name="T25" fmla="*/ 383 h 474"/>
                <a:gd name="T26" fmla="*/ 195 w 840"/>
                <a:gd name="T27" fmla="*/ 378 h 474"/>
                <a:gd name="T28" fmla="*/ 199 w 840"/>
                <a:gd name="T29" fmla="*/ 371 h 474"/>
                <a:gd name="T30" fmla="*/ 205 w 840"/>
                <a:gd name="T31" fmla="*/ 363 h 474"/>
                <a:gd name="T32" fmla="*/ 209 w 840"/>
                <a:gd name="T33" fmla="*/ 357 h 474"/>
                <a:gd name="T34" fmla="*/ 213 w 840"/>
                <a:gd name="T35" fmla="*/ 352 h 474"/>
                <a:gd name="T36" fmla="*/ 221 w 840"/>
                <a:gd name="T37" fmla="*/ 343 h 474"/>
                <a:gd name="T38" fmla="*/ 224 w 840"/>
                <a:gd name="T39" fmla="*/ 338 h 474"/>
                <a:gd name="T40" fmla="*/ 229 w 840"/>
                <a:gd name="T41" fmla="*/ 332 h 474"/>
                <a:gd name="T42" fmla="*/ 233 w 840"/>
                <a:gd name="T43" fmla="*/ 328 h 474"/>
                <a:gd name="T44" fmla="*/ 242 w 840"/>
                <a:gd name="T45" fmla="*/ 319 h 474"/>
                <a:gd name="T46" fmla="*/ 245 w 840"/>
                <a:gd name="T47" fmla="*/ 316 h 474"/>
                <a:gd name="T48" fmla="*/ 255 w 840"/>
                <a:gd name="T49" fmla="*/ 306 h 474"/>
                <a:gd name="T50" fmla="*/ 258 w 840"/>
                <a:gd name="T51" fmla="*/ 303 h 474"/>
                <a:gd name="T52" fmla="*/ 265 w 840"/>
                <a:gd name="T53" fmla="*/ 298 h 474"/>
                <a:gd name="T54" fmla="*/ 268 w 840"/>
                <a:gd name="T55" fmla="*/ 296 h 474"/>
                <a:gd name="T56" fmla="*/ 279 w 840"/>
                <a:gd name="T57" fmla="*/ 286 h 474"/>
                <a:gd name="T58" fmla="*/ 282 w 840"/>
                <a:gd name="T59" fmla="*/ 284 h 474"/>
                <a:gd name="T60" fmla="*/ 305 w 840"/>
                <a:gd name="T61" fmla="*/ 268 h 474"/>
                <a:gd name="T62" fmla="*/ 307 w 840"/>
                <a:gd name="T63" fmla="*/ 267 h 474"/>
                <a:gd name="T64" fmla="*/ 322 w 840"/>
                <a:gd name="T65" fmla="*/ 259 h 474"/>
                <a:gd name="T66" fmla="*/ 324 w 840"/>
                <a:gd name="T67" fmla="*/ 258 h 474"/>
                <a:gd name="T68" fmla="*/ 350 w 840"/>
                <a:gd name="T69" fmla="*/ 245 h 474"/>
                <a:gd name="T70" fmla="*/ 351 w 840"/>
                <a:gd name="T71" fmla="*/ 244 h 474"/>
                <a:gd name="T72" fmla="*/ 368 w 840"/>
                <a:gd name="T73" fmla="*/ 237 h 474"/>
                <a:gd name="T74" fmla="*/ 369 w 840"/>
                <a:gd name="T75" fmla="*/ 237 h 474"/>
                <a:gd name="T76" fmla="*/ 397 w 840"/>
                <a:gd name="T77" fmla="*/ 228 h 474"/>
                <a:gd name="T78" fmla="*/ 399 w 840"/>
                <a:gd name="T79" fmla="*/ 227 h 474"/>
                <a:gd name="T80" fmla="*/ 418 w 840"/>
                <a:gd name="T81" fmla="*/ 223 h 474"/>
                <a:gd name="T82" fmla="*/ 492 w 840"/>
                <a:gd name="T83" fmla="*/ 215 h 474"/>
                <a:gd name="T84" fmla="*/ 796 w 840"/>
                <a:gd name="T85" fmla="*/ 389 h 474"/>
                <a:gd name="T86" fmla="*/ 757 w 840"/>
                <a:gd name="T87" fmla="*/ 389 h 474"/>
                <a:gd name="T88" fmla="*/ 840 w 840"/>
                <a:gd name="T89"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0" h="474">
                  <a:moveTo>
                    <a:pt x="840" y="474"/>
                  </a:moveTo>
                  <a:cubicBezTo>
                    <a:pt x="819" y="357"/>
                    <a:pt x="819" y="357"/>
                    <a:pt x="819" y="357"/>
                  </a:cubicBezTo>
                  <a:cubicBezTo>
                    <a:pt x="803" y="386"/>
                    <a:pt x="803" y="386"/>
                    <a:pt x="803" y="386"/>
                  </a:cubicBezTo>
                  <a:cubicBezTo>
                    <a:pt x="748" y="265"/>
                    <a:pt x="627" y="181"/>
                    <a:pt x="486" y="181"/>
                  </a:cubicBezTo>
                  <a:cubicBezTo>
                    <a:pt x="463" y="181"/>
                    <a:pt x="440" y="183"/>
                    <a:pt x="417" y="188"/>
                  </a:cubicBezTo>
                  <a:cubicBezTo>
                    <a:pt x="407" y="82"/>
                    <a:pt x="318" y="0"/>
                    <a:pt x="209" y="0"/>
                  </a:cubicBezTo>
                  <a:cubicBezTo>
                    <a:pt x="94" y="0"/>
                    <a:pt x="0" y="93"/>
                    <a:pt x="0" y="209"/>
                  </a:cubicBezTo>
                  <a:cubicBezTo>
                    <a:pt x="0" y="307"/>
                    <a:pt x="68" y="389"/>
                    <a:pt x="160" y="412"/>
                  </a:cubicBezTo>
                  <a:cubicBezTo>
                    <a:pt x="164" y="413"/>
                    <a:pt x="169" y="414"/>
                    <a:pt x="174" y="415"/>
                  </a:cubicBezTo>
                  <a:cubicBezTo>
                    <a:pt x="176" y="411"/>
                    <a:pt x="177" y="408"/>
                    <a:pt x="179" y="405"/>
                  </a:cubicBezTo>
                  <a:cubicBezTo>
                    <a:pt x="180" y="403"/>
                    <a:pt x="181" y="401"/>
                    <a:pt x="183" y="398"/>
                  </a:cubicBezTo>
                  <a:cubicBezTo>
                    <a:pt x="184" y="397"/>
                    <a:pt x="185" y="395"/>
                    <a:pt x="186" y="393"/>
                  </a:cubicBezTo>
                  <a:cubicBezTo>
                    <a:pt x="188" y="390"/>
                    <a:pt x="190" y="386"/>
                    <a:pt x="192" y="383"/>
                  </a:cubicBezTo>
                  <a:cubicBezTo>
                    <a:pt x="193" y="381"/>
                    <a:pt x="194" y="380"/>
                    <a:pt x="195" y="378"/>
                  </a:cubicBezTo>
                  <a:cubicBezTo>
                    <a:pt x="196" y="376"/>
                    <a:pt x="198" y="374"/>
                    <a:pt x="199" y="371"/>
                  </a:cubicBezTo>
                  <a:cubicBezTo>
                    <a:pt x="201" y="369"/>
                    <a:pt x="203" y="366"/>
                    <a:pt x="205" y="363"/>
                  </a:cubicBezTo>
                  <a:cubicBezTo>
                    <a:pt x="206" y="361"/>
                    <a:pt x="208" y="359"/>
                    <a:pt x="209" y="357"/>
                  </a:cubicBezTo>
                  <a:cubicBezTo>
                    <a:pt x="211" y="355"/>
                    <a:pt x="212" y="354"/>
                    <a:pt x="213" y="352"/>
                  </a:cubicBezTo>
                  <a:cubicBezTo>
                    <a:pt x="215" y="349"/>
                    <a:pt x="218" y="346"/>
                    <a:pt x="221" y="343"/>
                  </a:cubicBezTo>
                  <a:cubicBezTo>
                    <a:pt x="222" y="341"/>
                    <a:pt x="223" y="340"/>
                    <a:pt x="224" y="338"/>
                  </a:cubicBezTo>
                  <a:cubicBezTo>
                    <a:pt x="226" y="336"/>
                    <a:pt x="228" y="334"/>
                    <a:pt x="229" y="332"/>
                  </a:cubicBezTo>
                  <a:cubicBezTo>
                    <a:pt x="231" y="331"/>
                    <a:pt x="232" y="330"/>
                    <a:pt x="233" y="328"/>
                  </a:cubicBezTo>
                  <a:cubicBezTo>
                    <a:pt x="236" y="325"/>
                    <a:pt x="239" y="322"/>
                    <a:pt x="242" y="319"/>
                  </a:cubicBezTo>
                  <a:cubicBezTo>
                    <a:pt x="243" y="318"/>
                    <a:pt x="244" y="317"/>
                    <a:pt x="245" y="316"/>
                  </a:cubicBezTo>
                  <a:cubicBezTo>
                    <a:pt x="249" y="312"/>
                    <a:pt x="252" y="309"/>
                    <a:pt x="255" y="306"/>
                  </a:cubicBezTo>
                  <a:cubicBezTo>
                    <a:pt x="256" y="305"/>
                    <a:pt x="257" y="304"/>
                    <a:pt x="258" y="303"/>
                  </a:cubicBezTo>
                  <a:cubicBezTo>
                    <a:pt x="261" y="301"/>
                    <a:pt x="263" y="300"/>
                    <a:pt x="265" y="298"/>
                  </a:cubicBezTo>
                  <a:cubicBezTo>
                    <a:pt x="266" y="297"/>
                    <a:pt x="267" y="296"/>
                    <a:pt x="268" y="296"/>
                  </a:cubicBezTo>
                  <a:cubicBezTo>
                    <a:pt x="271" y="292"/>
                    <a:pt x="275" y="289"/>
                    <a:pt x="279" y="286"/>
                  </a:cubicBezTo>
                  <a:cubicBezTo>
                    <a:pt x="280" y="285"/>
                    <a:pt x="281" y="285"/>
                    <a:pt x="282" y="284"/>
                  </a:cubicBezTo>
                  <a:cubicBezTo>
                    <a:pt x="290" y="279"/>
                    <a:pt x="297" y="273"/>
                    <a:pt x="305" y="268"/>
                  </a:cubicBezTo>
                  <a:cubicBezTo>
                    <a:pt x="306" y="268"/>
                    <a:pt x="306" y="268"/>
                    <a:pt x="307" y="267"/>
                  </a:cubicBezTo>
                  <a:cubicBezTo>
                    <a:pt x="312" y="264"/>
                    <a:pt x="317" y="261"/>
                    <a:pt x="322" y="259"/>
                  </a:cubicBezTo>
                  <a:cubicBezTo>
                    <a:pt x="322" y="258"/>
                    <a:pt x="323" y="258"/>
                    <a:pt x="324" y="258"/>
                  </a:cubicBezTo>
                  <a:cubicBezTo>
                    <a:pt x="332" y="253"/>
                    <a:pt x="341" y="249"/>
                    <a:pt x="350" y="245"/>
                  </a:cubicBezTo>
                  <a:cubicBezTo>
                    <a:pt x="350" y="245"/>
                    <a:pt x="350" y="244"/>
                    <a:pt x="351" y="244"/>
                  </a:cubicBezTo>
                  <a:cubicBezTo>
                    <a:pt x="357" y="242"/>
                    <a:pt x="362" y="239"/>
                    <a:pt x="368" y="237"/>
                  </a:cubicBezTo>
                  <a:cubicBezTo>
                    <a:pt x="368" y="237"/>
                    <a:pt x="369" y="237"/>
                    <a:pt x="369" y="237"/>
                  </a:cubicBezTo>
                  <a:cubicBezTo>
                    <a:pt x="378" y="234"/>
                    <a:pt x="388" y="230"/>
                    <a:pt x="397" y="228"/>
                  </a:cubicBezTo>
                  <a:cubicBezTo>
                    <a:pt x="398" y="228"/>
                    <a:pt x="398" y="228"/>
                    <a:pt x="399" y="227"/>
                  </a:cubicBezTo>
                  <a:cubicBezTo>
                    <a:pt x="405" y="226"/>
                    <a:pt x="411" y="224"/>
                    <a:pt x="418" y="223"/>
                  </a:cubicBezTo>
                  <a:cubicBezTo>
                    <a:pt x="442" y="218"/>
                    <a:pt x="466" y="215"/>
                    <a:pt x="492" y="215"/>
                  </a:cubicBezTo>
                  <a:cubicBezTo>
                    <a:pt x="621" y="215"/>
                    <a:pt x="735" y="285"/>
                    <a:pt x="796" y="389"/>
                  </a:cubicBezTo>
                  <a:cubicBezTo>
                    <a:pt x="757" y="389"/>
                    <a:pt x="757" y="389"/>
                    <a:pt x="757" y="389"/>
                  </a:cubicBezTo>
                  <a:lnTo>
                    <a:pt x="840" y="474"/>
                  </a:lnTo>
                  <a:close/>
                </a:path>
              </a:pathLst>
            </a:custGeom>
            <a:solidFill>
              <a:schemeClr val="accent1">
                <a:lumMod val="75000"/>
              </a:schemeClr>
            </a:solidFill>
            <a:ln>
              <a:noFill/>
            </a:ln>
          </p:spPr>
          <p:txBody>
            <a:bodyPr/>
            <a:lstStyle/>
            <a:p>
              <a:endParaRPr lang="zh-CN" altLang="en-US" sz="3600"/>
            </a:p>
          </p:txBody>
        </p:sp>
        <p:sp>
          <p:nvSpPr>
            <p:cNvPr id="20" name="Freeform 9">
              <a:extLst>
                <a:ext uri="{FF2B5EF4-FFF2-40B4-BE49-F238E27FC236}">
                  <a16:creationId xmlns="" xmlns:a16="http://schemas.microsoft.com/office/drawing/2014/main" id="{2FB043B2-5972-41FD-8CEA-1EBBE260A3CC}"/>
                </a:ext>
              </a:extLst>
            </p:cNvPr>
            <p:cNvSpPr/>
            <p:nvPr/>
          </p:nvSpPr>
          <p:spPr bwMode="auto">
            <a:xfrm>
              <a:off x="9323312" y="1689885"/>
              <a:ext cx="1784493" cy="3131942"/>
            </a:xfrm>
            <a:custGeom>
              <a:avLst/>
              <a:gdLst>
                <a:gd name="T0" fmla="*/ 0 w 478"/>
                <a:gd name="T1" fmla="*/ 839 h 839"/>
                <a:gd name="T2" fmla="*/ 117 w 478"/>
                <a:gd name="T3" fmla="*/ 818 h 839"/>
                <a:gd name="T4" fmla="*/ 88 w 478"/>
                <a:gd name="T5" fmla="*/ 802 h 839"/>
                <a:gd name="T6" fmla="*/ 295 w 478"/>
                <a:gd name="T7" fmla="*/ 487 h 839"/>
                <a:gd name="T8" fmla="*/ 288 w 478"/>
                <a:gd name="T9" fmla="*/ 418 h 839"/>
                <a:gd name="T10" fmla="*/ 477 w 478"/>
                <a:gd name="T11" fmla="*/ 211 h 839"/>
                <a:gd name="T12" fmla="*/ 269 w 478"/>
                <a:gd name="T13" fmla="*/ 1 h 839"/>
                <a:gd name="T14" fmla="*/ 66 w 478"/>
                <a:gd name="T15" fmla="*/ 159 h 839"/>
                <a:gd name="T16" fmla="*/ 62 w 478"/>
                <a:gd name="T17" fmla="*/ 174 h 839"/>
                <a:gd name="T18" fmla="*/ 72 w 478"/>
                <a:gd name="T19" fmla="*/ 178 h 839"/>
                <a:gd name="T20" fmla="*/ 79 w 478"/>
                <a:gd name="T21" fmla="*/ 182 h 839"/>
                <a:gd name="T22" fmla="*/ 84 w 478"/>
                <a:gd name="T23" fmla="*/ 185 h 839"/>
                <a:gd name="T24" fmla="*/ 94 w 478"/>
                <a:gd name="T25" fmla="*/ 191 h 839"/>
                <a:gd name="T26" fmla="*/ 99 w 478"/>
                <a:gd name="T27" fmla="*/ 194 h 839"/>
                <a:gd name="T28" fmla="*/ 106 w 478"/>
                <a:gd name="T29" fmla="*/ 198 h 839"/>
                <a:gd name="T30" fmla="*/ 114 w 478"/>
                <a:gd name="T31" fmla="*/ 204 h 839"/>
                <a:gd name="T32" fmla="*/ 120 w 478"/>
                <a:gd name="T33" fmla="*/ 209 h 839"/>
                <a:gd name="T34" fmla="*/ 125 w 478"/>
                <a:gd name="T35" fmla="*/ 212 h 839"/>
                <a:gd name="T36" fmla="*/ 134 w 478"/>
                <a:gd name="T37" fmla="*/ 220 h 839"/>
                <a:gd name="T38" fmla="*/ 139 w 478"/>
                <a:gd name="T39" fmla="*/ 224 h 839"/>
                <a:gd name="T40" fmla="*/ 145 w 478"/>
                <a:gd name="T41" fmla="*/ 229 h 839"/>
                <a:gd name="T42" fmla="*/ 148 w 478"/>
                <a:gd name="T43" fmla="*/ 233 h 839"/>
                <a:gd name="T44" fmla="*/ 158 w 478"/>
                <a:gd name="T45" fmla="*/ 242 h 839"/>
                <a:gd name="T46" fmla="*/ 161 w 478"/>
                <a:gd name="T47" fmla="*/ 245 h 839"/>
                <a:gd name="T48" fmla="*/ 171 w 478"/>
                <a:gd name="T49" fmla="*/ 255 h 839"/>
                <a:gd name="T50" fmla="*/ 173 w 478"/>
                <a:gd name="T51" fmla="*/ 258 h 839"/>
                <a:gd name="T52" fmla="*/ 179 w 478"/>
                <a:gd name="T53" fmla="*/ 265 h 839"/>
                <a:gd name="T54" fmla="*/ 181 w 478"/>
                <a:gd name="T55" fmla="*/ 267 h 839"/>
                <a:gd name="T56" fmla="*/ 190 w 478"/>
                <a:gd name="T57" fmla="*/ 279 h 839"/>
                <a:gd name="T58" fmla="*/ 193 w 478"/>
                <a:gd name="T59" fmla="*/ 282 h 839"/>
                <a:gd name="T60" fmla="*/ 208 w 478"/>
                <a:gd name="T61" fmla="*/ 305 h 839"/>
                <a:gd name="T62" fmla="*/ 209 w 478"/>
                <a:gd name="T63" fmla="*/ 307 h 839"/>
                <a:gd name="T64" fmla="*/ 218 w 478"/>
                <a:gd name="T65" fmla="*/ 322 h 839"/>
                <a:gd name="T66" fmla="*/ 219 w 478"/>
                <a:gd name="T67" fmla="*/ 324 h 839"/>
                <a:gd name="T68" fmla="*/ 231 w 478"/>
                <a:gd name="T69" fmla="*/ 350 h 839"/>
                <a:gd name="T70" fmla="*/ 232 w 478"/>
                <a:gd name="T71" fmla="*/ 351 h 839"/>
                <a:gd name="T72" fmla="*/ 239 w 478"/>
                <a:gd name="T73" fmla="*/ 368 h 839"/>
                <a:gd name="T74" fmla="*/ 239 w 478"/>
                <a:gd name="T75" fmla="*/ 369 h 839"/>
                <a:gd name="T76" fmla="*/ 248 w 478"/>
                <a:gd name="T77" fmla="*/ 397 h 839"/>
                <a:gd name="T78" fmla="*/ 249 w 478"/>
                <a:gd name="T79" fmla="*/ 399 h 839"/>
                <a:gd name="T80" fmla="*/ 253 w 478"/>
                <a:gd name="T81" fmla="*/ 418 h 839"/>
                <a:gd name="T82" fmla="*/ 261 w 478"/>
                <a:gd name="T83" fmla="*/ 492 h 839"/>
                <a:gd name="T84" fmla="*/ 85 w 478"/>
                <a:gd name="T85" fmla="*/ 795 h 839"/>
                <a:gd name="T86" fmla="*/ 85 w 478"/>
                <a:gd name="T87" fmla="*/ 757 h 839"/>
                <a:gd name="T88" fmla="*/ 0 w 478"/>
                <a:gd name="T89" fmla="*/ 8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8" h="839">
                  <a:moveTo>
                    <a:pt x="0" y="839"/>
                  </a:moveTo>
                  <a:cubicBezTo>
                    <a:pt x="117" y="818"/>
                    <a:pt x="117" y="818"/>
                    <a:pt x="117" y="818"/>
                  </a:cubicBezTo>
                  <a:cubicBezTo>
                    <a:pt x="88" y="802"/>
                    <a:pt x="88" y="802"/>
                    <a:pt x="88" y="802"/>
                  </a:cubicBezTo>
                  <a:cubicBezTo>
                    <a:pt x="210" y="748"/>
                    <a:pt x="294" y="628"/>
                    <a:pt x="295" y="487"/>
                  </a:cubicBezTo>
                  <a:cubicBezTo>
                    <a:pt x="295" y="463"/>
                    <a:pt x="293" y="440"/>
                    <a:pt x="288" y="418"/>
                  </a:cubicBezTo>
                  <a:cubicBezTo>
                    <a:pt x="394" y="408"/>
                    <a:pt x="477" y="319"/>
                    <a:pt x="477" y="211"/>
                  </a:cubicBezTo>
                  <a:cubicBezTo>
                    <a:pt x="478" y="95"/>
                    <a:pt x="385" y="1"/>
                    <a:pt x="269" y="1"/>
                  </a:cubicBezTo>
                  <a:cubicBezTo>
                    <a:pt x="171" y="0"/>
                    <a:pt x="88" y="68"/>
                    <a:pt x="66" y="159"/>
                  </a:cubicBezTo>
                  <a:cubicBezTo>
                    <a:pt x="64" y="164"/>
                    <a:pt x="63" y="169"/>
                    <a:pt x="62" y="174"/>
                  </a:cubicBezTo>
                  <a:cubicBezTo>
                    <a:pt x="66" y="175"/>
                    <a:pt x="69" y="177"/>
                    <a:pt x="72" y="178"/>
                  </a:cubicBezTo>
                  <a:cubicBezTo>
                    <a:pt x="74" y="180"/>
                    <a:pt x="76" y="181"/>
                    <a:pt x="79" y="182"/>
                  </a:cubicBezTo>
                  <a:cubicBezTo>
                    <a:pt x="80" y="183"/>
                    <a:pt x="82" y="184"/>
                    <a:pt x="84" y="185"/>
                  </a:cubicBezTo>
                  <a:cubicBezTo>
                    <a:pt x="87" y="187"/>
                    <a:pt x="91" y="189"/>
                    <a:pt x="94" y="191"/>
                  </a:cubicBezTo>
                  <a:cubicBezTo>
                    <a:pt x="96" y="192"/>
                    <a:pt x="97" y="193"/>
                    <a:pt x="99" y="194"/>
                  </a:cubicBezTo>
                  <a:cubicBezTo>
                    <a:pt x="101" y="196"/>
                    <a:pt x="103" y="197"/>
                    <a:pt x="106" y="198"/>
                  </a:cubicBezTo>
                  <a:cubicBezTo>
                    <a:pt x="108" y="200"/>
                    <a:pt x="111" y="202"/>
                    <a:pt x="114" y="204"/>
                  </a:cubicBezTo>
                  <a:cubicBezTo>
                    <a:pt x="116" y="206"/>
                    <a:pt x="118" y="207"/>
                    <a:pt x="120" y="209"/>
                  </a:cubicBezTo>
                  <a:cubicBezTo>
                    <a:pt x="122" y="210"/>
                    <a:pt x="123" y="211"/>
                    <a:pt x="125" y="212"/>
                  </a:cubicBezTo>
                  <a:cubicBezTo>
                    <a:pt x="128" y="215"/>
                    <a:pt x="131" y="218"/>
                    <a:pt x="134" y="220"/>
                  </a:cubicBezTo>
                  <a:cubicBezTo>
                    <a:pt x="136" y="221"/>
                    <a:pt x="137" y="223"/>
                    <a:pt x="139" y="224"/>
                  </a:cubicBezTo>
                  <a:cubicBezTo>
                    <a:pt x="141" y="226"/>
                    <a:pt x="143" y="227"/>
                    <a:pt x="145" y="229"/>
                  </a:cubicBezTo>
                  <a:cubicBezTo>
                    <a:pt x="146" y="230"/>
                    <a:pt x="147" y="231"/>
                    <a:pt x="148" y="233"/>
                  </a:cubicBezTo>
                  <a:cubicBezTo>
                    <a:pt x="152" y="236"/>
                    <a:pt x="155" y="239"/>
                    <a:pt x="158" y="242"/>
                  </a:cubicBezTo>
                  <a:cubicBezTo>
                    <a:pt x="159" y="243"/>
                    <a:pt x="160" y="244"/>
                    <a:pt x="161" y="245"/>
                  </a:cubicBezTo>
                  <a:cubicBezTo>
                    <a:pt x="164" y="248"/>
                    <a:pt x="168" y="252"/>
                    <a:pt x="171" y="255"/>
                  </a:cubicBezTo>
                  <a:cubicBezTo>
                    <a:pt x="172" y="256"/>
                    <a:pt x="172" y="257"/>
                    <a:pt x="173" y="258"/>
                  </a:cubicBezTo>
                  <a:cubicBezTo>
                    <a:pt x="175" y="260"/>
                    <a:pt x="177" y="263"/>
                    <a:pt x="179" y="265"/>
                  </a:cubicBezTo>
                  <a:cubicBezTo>
                    <a:pt x="180" y="266"/>
                    <a:pt x="180" y="267"/>
                    <a:pt x="181" y="267"/>
                  </a:cubicBezTo>
                  <a:cubicBezTo>
                    <a:pt x="184" y="271"/>
                    <a:pt x="187" y="275"/>
                    <a:pt x="190" y="279"/>
                  </a:cubicBezTo>
                  <a:cubicBezTo>
                    <a:pt x="191" y="280"/>
                    <a:pt x="192" y="281"/>
                    <a:pt x="193" y="282"/>
                  </a:cubicBezTo>
                  <a:cubicBezTo>
                    <a:pt x="198" y="290"/>
                    <a:pt x="203" y="297"/>
                    <a:pt x="208" y="305"/>
                  </a:cubicBezTo>
                  <a:cubicBezTo>
                    <a:pt x="208" y="306"/>
                    <a:pt x="209" y="306"/>
                    <a:pt x="209" y="307"/>
                  </a:cubicBezTo>
                  <a:cubicBezTo>
                    <a:pt x="212" y="312"/>
                    <a:pt x="215" y="317"/>
                    <a:pt x="218" y="322"/>
                  </a:cubicBezTo>
                  <a:cubicBezTo>
                    <a:pt x="218" y="322"/>
                    <a:pt x="218" y="323"/>
                    <a:pt x="219" y="324"/>
                  </a:cubicBezTo>
                  <a:cubicBezTo>
                    <a:pt x="223" y="332"/>
                    <a:pt x="228" y="341"/>
                    <a:pt x="231" y="350"/>
                  </a:cubicBezTo>
                  <a:cubicBezTo>
                    <a:pt x="232" y="350"/>
                    <a:pt x="232" y="351"/>
                    <a:pt x="232" y="351"/>
                  </a:cubicBezTo>
                  <a:cubicBezTo>
                    <a:pt x="234" y="357"/>
                    <a:pt x="237" y="362"/>
                    <a:pt x="239" y="368"/>
                  </a:cubicBezTo>
                  <a:cubicBezTo>
                    <a:pt x="239" y="369"/>
                    <a:pt x="239" y="369"/>
                    <a:pt x="239" y="369"/>
                  </a:cubicBezTo>
                  <a:cubicBezTo>
                    <a:pt x="243" y="378"/>
                    <a:pt x="246" y="388"/>
                    <a:pt x="248" y="397"/>
                  </a:cubicBezTo>
                  <a:cubicBezTo>
                    <a:pt x="248" y="398"/>
                    <a:pt x="249" y="398"/>
                    <a:pt x="249" y="399"/>
                  </a:cubicBezTo>
                  <a:cubicBezTo>
                    <a:pt x="250" y="405"/>
                    <a:pt x="252" y="412"/>
                    <a:pt x="253" y="418"/>
                  </a:cubicBezTo>
                  <a:cubicBezTo>
                    <a:pt x="258" y="442"/>
                    <a:pt x="261" y="467"/>
                    <a:pt x="261" y="492"/>
                  </a:cubicBezTo>
                  <a:cubicBezTo>
                    <a:pt x="260" y="622"/>
                    <a:pt x="190" y="734"/>
                    <a:pt x="85" y="795"/>
                  </a:cubicBezTo>
                  <a:cubicBezTo>
                    <a:pt x="85" y="757"/>
                    <a:pt x="85" y="757"/>
                    <a:pt x="85" y="757"/>
                  </a:cubicBezTo>
                  <a:lnTo>
                    <a:pt x="0" y="839"/>
                  </a:lnTo>
                  <a:close/>
                </a:path>
              </a:pathLst>
            </a:custGeom>
            <a:solidFill>
              <a:srgbClr val="427C80"/>
            </a:solidFill>
            <a:ln>
              <a:noFill/>
            </a:ln>
          </p:spPr>
          <p:txBody>
            <a:bodyPr/>
            <a:lstStyle/>
            <a:p>
              <a:endParaRPr lang="zh-CN" altLang="en-US" sz="3600"/>
            </a:p>
          </p:txBody>
        </p:sp>
        <p:sp>
          <p:nvSpPr>
            <p:cNvPr id="21" name="Freeform 10">
              <a:extLst>
                <a:ext uri="{FF2B5EF4-FFF2-40B4-BE49-F238E27FC236}">
                  <a16:creationId xmlns="" xmlns:a16="http://schemas.microsoft.com/office/drawing/2014/main" id="{23F94F1F-3678-4ABC-A509-EC6F8D9D391A}"/>
                </a:ext>
              </a:extLst>
            </p:cNvPr>
            <p:cNvSpPr/>
            <p:nvPr/>
          </p:nvSpPr>
          <p:spPr bwMode="auto">
            <a:xfrm>
              <a:off x="7940329" y="4253859"/>
              <a:ext cx="3177616" cy="1697820"/>
            </a:xfrm>
            <a:custGeom>
              <a:avLst/>
              <a:gdLst>
                <a:gd name="T0" fmla="*/ 0 w 852"/>
                <a:gd name="T1" fmla="*/ 0 h 455"/>
                <a:gd name="T2" fmla="*/ 25 w 852"/>
                <a:gd name="T3" fmla="*/ 115 h 455"/>
                <a:gd name="T4" fmla="*/ 40 w 852"/>
                <a:gd name="T5" fmla="*/ 87 h 455"/>
                <a:gd name="T6" fmla="*/ 364 w 852"/>
                <a:gd name="T7" fmla="*/ 280 h 455"/>
                <a:gd name="T8" fmla="*/ 432 w 852"/>
                <a:gd name="T9" fmla="*/ 271 h 455"/>
                <a:gd name="T10" fmla="*/ 647 w 852"/>
                <a:gd name="T11" fmla="*/ 451 h 455"/>
                <a:gd name="T12" fmla="*/ 848 w 852"/>
                <a:gd name="T13" fmla="*/ 235 h 455"/>
                <a:gd name="T14" fmla="*/ 682 w 852"/>
                <a:gd name="T15" fmla="*/ 38 h 455"/>
                <a:gd name="T16" fmla="*/ 667 w 852"/>
                <a:gd name="T17" fmla="*/ 35 h 455"/>
                <a:gd name="T18" fmla="*/ 662 w 852"/>
                <a:gd name="T19" fmla="*/ 45 h 455"/>
                <a:gd name="T20" fmla="*/ 659 w 852"/>
                <a:gd name="T21" fmla="*/ 52 h 455"/>
                <a:gd name="T22" fmla="*/ 656 w 852"/>
                <a:gd name="T23" fmla="*/ 57 h 455"/>
                <a:gd name="T24" fmla="*/ 651 w 852"/>
                <a:gd name="T25" fmla="*/ 67 h 455"/>
                <a:gd name="T26" fmla="*/ 648 w 852"/>
                <a:gd name="T27" fmla="*/ 73 h 455"/>
                <a:gd name="T28" fmla="*/ 644 w 852"/>
                <a:gd name="T29" fmla="*/ 79 h 455"/>
                <a:gd name="T30" fmla="*/ 638 w 852"/>
                <a:gd name="T31" fmla="*/ 88 h 455"/>
                <a:gd name="T32" fmla="*/ 634 w 852"/>
                <a:gd name="T33" fmla="*/ 94 h 455"/>
                <a:gd name="T34" fmla="*/ 631 w 852"/>
                <a:gd name="T35" fmla="*/ 99 h 455"/>
                <a:gd name="T36" fmla="*/ 623 w 852"/>
                <a:gd name="T37" fmla="*/ 109 h 455"/>
                <a:gd name="T38" fmla="*/ 620 w 852"/>
                <a:gd name="T39" fmla="*/ 113 h 455"/>
                <a:gd name="T40" fmla="*/ 615 w 852"/>
                <a:gd name="T41" fmla="*/ 119 h 455"/>
                <a:gd name="T42" fmla="*/ 611 w 852"/>
                <a:gd name="T43" fmla="*/ 123 h 455"/>
                <a:gd name="T44" fmla="*/ 603 w 852"/>
                <a:gd name="T45" fmla="*/ 133 h 455"/>
                <a:gd name="T46" fmla="*/ 600 w 852"/>
                <a:gd name="T47" fmla="*/ 137 h 455"/>
                <a:gd name="T48" fmla="*/ 590 w 852"/>
                <a:gd name="T49" fmla="*/ 147 h 455"/>
                <a:gd name="T50" fmla="*/ 587 w 852"/>
                <a:gd name="T51" fmla="*/ 149 h 455"/>
                <a:gd name="T52" fmla="*/ 581 w 852"/>
                <a:gd name="T53" fmla="*/ 155 h 455"/>
                <a:gd name="T54" fmla="*/ 578 w 852"/>
                <a:gd name="T55" fmla="*/ 157 h 455"/>
                <a:gd name="T56" fmla="*/ 566 w 852"/>
                <a:gd name="T57" fmla="*/ 167 h 455"/>
                <a:gd name="T58" fmla="*/ 564 w 852"/>
                <a:gd name="T59" fmla="*/ 170 h 455"/>
                <a:gd name="T60" fmla="*/ 541 w 852"/>
                <a:gd name="T61" fmla="*/ 186 h 455"/>
                <a:gd name="T62" fmla="*/ 540 w 852"/>
                <a:gd name="T63" fmla="*/ 187 h 455"/>
                <a:gd name="T64" fmla="*/ 525 w 852"/>
                <a:gd name="T65" fmla="*/ 196 h 455"/>
                <a:gd name="T66" fmla="*/ 523 w 852"/>
                <a:gd name="T67" fmla="*/ 197 h 455"/>
                <a:gd name="T68" fmla="*/ 498 w 852"/>
                <a:gd name="T69" fmla="*/ 211 h 455"/>
                <a:gd name="T70" fmla="*/ 497 w 852"/>
                <a:gd name="T71" fmla="*/ 212 h 455"/>
                <a:gd name="T72" fmla="*/ 480 w 852"/>
                <a:gd name="T73" fmla="*/ 219 h 455"/>
                <a:gd name="T74" fmla="*/ 479 w 852"/>
                <a:gd name="T75" fmla="*/ 220 h 455"/>
                <a:gd name="T76" fmla="*/ 451 w 852"/>
                <a:gd name="T77" fmla="*/ 230 h 455"/>
                <a:gd name="T78" fmla="*/ 449 w 852"/>
                <a:gd name="T79" fmla="*/ 230 h 455"/>
                <a:gd name="T80" fmla="*/ 430 w 852"/>
                <a:gd name="T81" fmla="*/ 236 h 455"/>
                <a:gd name="T82" fmla="*/ 357 w 852"/>
                <a:gd name="T83" fmla="*/ 246 h 455"/>
                <a:gd name="T84" fmla="*/ 47 w 852"/>
                <a:gd name="T85" fmla="*/ 83 h 455"/>
                <a:gd name="T86" fmla="*/ 85 w 852"/>
                <a:gd name="T87" fmla="*/ 82 h 455"/>
                <a:gd name="T88" fmla="*/ 0 w 852"/>
                <a:gd name="T89"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2" h="455">
                  <a:moveTo>
                    <a:pt x="0" y="0"/>
                  </a:moveTo>
                  <a:cubicBezTo>
                    <a:pt x="25" y="115"/>
                    <a:pt x="25" y="115"/>
                    <a:pt x="25" y="115"/>
                  </a:cubicBezTo>
                  <a:cubicBezTo>
                    <a:pt x="40" y="87"/>
                    <a:pt x="40" y="87"/>
                    <a:pt x="40" y="87"/>
                  </a:cubicBezTo>
                  <a:cubicBezTo>
                    <a:pt x="98" y="205"/>
                    <a:pt x="223" y="285"/>
                    <a:pt x="364" y="280"/>
                  </a:cubicBezTo>
                  <a:cubicBezTo>
                    <a:pt x="387" y="279"/>
                    <a:pt x="410" y="276"/>
                    <a:pt x="432" y="271"/>
                  </a:cubicBezTo>
                  <a:cubicBezTo>
                    <a:pt x="447" y="376"/>
                    <a:pt x="539" y="455"/>
                    <a:pt x="647" y="451"/>
                  </a:cubicBezTo>
                  <a:cubicBezTo>
                    <a:pt x="762" y="447"/>
                    <a:pt x="852" y="350"/>
                    <a:pt x="848" y="235"/>
                  </a:cubicBezTo>
                  <a:cubicBezTo>
                    <a:pt x="845" y="137"/>
                    <a:pt x="774" y="57"/>
                    <a:pt x="682" y="38"/>
                  </a:cubicBezTo>
                  <a:cubicBezTo>
                    <a:pt x="677" y="37"/>
                    <a:pt x="672" y="36"/>
                    <a:pt x="667" y="35"/>
                  </a:cubicBezTo>
                  <a:cubicBezTo>
                    <a:pt x="665" y="38"/>
                    <a:pt x="664" y="42"/>
                    <a:pt x="662" y="45"/>
                  </a:cubicBezTo>
                  <a:cubicBezTo>
                    <a:pt x="661" y="47"/>
                    <a:pt x="660" y="49"/>
                    <a:pt x="659" y="52"/>
                  </a:cubicBezTo>
                  <a:cubicBezTo>
                    <a:pt x="658" y="53"/>
                    <a:pt x="657" y="55"/>
                    <a:pt x="656" y="57"/>
                  </a:cubicBezTo>
                  <a:cubicBezTo>
                    <a:pt x="655" y="61"/>
                    <a:pt x="653" y="64"/>
                    <a:pt x="651" y="67"/>
                  </a:cubicBezTo>
                  <a:cubicBezTo>
                    <a:pt x="650" y="69"/>
                    <a:pt x="649" y="71"/>
                    <a:pt x="648" y="73"/>
                  </a:cubicBezTo>
                  <a:cubicBezTo>
                    <a:pt x="646" y="75"/>
                    <a:pt x="645" y="77"/>
                    <a:pt x="644" y="79"/>
                  </a:cubicBezTo>
                  <a:cubicBezTo>
                    <a:pt x="642" y="82"/>
                    <a:pt x="640" y="85"/>
                    <a:pt x="638" y="88"/>
                  </a:cubicBezTo>
                  <a:cubicBezTo>
                    <a:pt x="637" y="90"/>
                    <a:pt x="635" y="92"/>
                    <a:pt x="634" y="94"/>
                  </a:cubicBezTo>
                  <a:cubicBezTo>
                    <a:pt x="633" y="96"/>
                    <a:pt x="632" y="97"/>
                    <a:pt x="631" y="99"/>
                  </a:cubicBezTo>
                  <a:cubicBezTo>
                    <a:pt x="628" y="102"/>
                    <a:pt x="626" y="106"/>
                    <a:pt x="623" y="109"/>
                  </a:cubicBezTo>
                  <a:cubicBezTo>
                    <a:pt x="622" y="110"/>
                    <a:pt x="621" y="112"/>
                    <a:pt x="620" y="113"/>
                  </a:cubicBezTo>
                  <a:cubicBezTo>
                    <a:pt x="618" y="115"/>
                    <a:pt x="617" y="117"/>
                    <a:pt x="615" y="119"/>
                  </a:cubicBezTo>
                  <a:cubicBezTo>
                    <a:pt x="614" y="121"/>
                    <a:pt x="613" y="122"/>
                    <a:pt x="611" y="123"/>
                  </a:cubicBezTo>
                  <a:cubicBezTo>
                    <a:pt x="609" y="127"/>
                    <a:pt x="606" y="130"/>
                    <a:pt x="603" y="133"/>
                  </a:cubicBezTo>
                  <a:cubicBezTo>
                    <a:pt x="602" y="134"/>
                    <a:pt x="601" y="135"/>
                    <a:pt x="600" y="137"/>
                  </a:cubicBezTo>
                  <a:cubicBezTo>
                    <a:pt x="596" y="140"/>
                    <a:pt x="593" y="143"/>
                    <a:pt x="590" y="147"/>
                  </a:cubicBezTo>
                  <a:cubicBezTo>
                    <a:pt x="589" y="147"/>
                    <a:pt x="588" y="148"/>
                    <a:pt x="587" y="149"/>
                  </a:cubicBezTo>
                  <a:cubicBezTo>
                    <a:pt x="585" y="151"/>
                    <a:pt x="583" y="153"/>
                    <a:pt x="581" y="155"/>
                  </a:cubicBezTo>
                  <a:cubicBezTo>
                    <a:pt x="580" y="156"/>
                    <a:pt x="579" y="157"/>
                    <a:pt x="578" y="157"/>
                  </a:cubicBezTo>
                  <a:cubicBezTo>
                    <a:pt x="574" y="161"/>
                    <a:pt x="570" y="164"/>
                    <a:pt x="566" y="167"/>
                  </a:cubicBezTo>
                  <a:cubicBezTo>
                    <a:pt x="566" y="168"/>
                    <a:pt x="565" y="169"/>
                    <a:pt x="564" y="170"/>
                  </a:cubicBezTo>
                  <a:cubicBezTo>
                    <a:pt x="556" y="175"/>
                    <a:pt x="549" y="181"/>
                    <a:pt x="541" y="186"/>
                  </a:cubicBezTo>
                  <a:cubicBezTo>
                    <a:pt x="541" y="186"/>
                    <a:pt x="540" y="187"/>
                    <a:pt x="540" y="187"/>
                  </a:cubicBezTo>
                  <a:cubicBezTo>
                    <a:pt x="535" y="190"/>
                    <a:pt x="530" y="193"/>
                    <a:pt x="525" y="196"/>
                  </a:cubicBezTo>
                  <a:cubicBezTo>
                    <a:pt x="525" y="197"/>
                    <a:pt x="524" y="197"/>
                    <a:pt x="523" y="197"/>
                  </a:cubicBezTo>
                  <a:cubicBezTo>
                    <a:pt x="515" y="202"/>
                    <a:pt x="507" y="207"/>
                    <a:pt x="498" y="211"/>
                  </a:cubicBezTo>
                  <a:cubicBezTo>
                    <a:pt x="497" y="211"/>
                    <a:pt x="497" y="212"/>
                    <a:pt x="497" y="212"/>
                  </a:cubicBezTo>
                  <a:cubicBezTo>
                    <a:pt x="491" y="214"/>
                    <a:pt x="485" y="217"/>
                    <a:pt x="480" y="219"/>
                  </a:cubicBezTo>
                  <a:cubicBezTo>
                    <a:pt x="479" y="219"/>
                    <a:pt x="479" y="220"/>
                    <a:pt x="479" y="220"/>
                  </a:cubicBezTo>
                  <a:cubicBezTo>
                    <a:pt x="470" y="223"/>
                    <a:pt x="460" y="227"/>
                    <a:pt x="451" y="230"/>
                  </a:cubicBezTo>
                  <a:cubicBezTo>
                    <a:pt x="450" y="230"/>
                    <a:pt x="450" y="230"/>
                    <a:pt x="449" y="230"/>
                  </a:cubicBezTo>
                  <a:cubicBezTo>
                    <a:pt x="443" y="232"/>
                    <a:pt x="437" y="234"/>
                    <a:pt x="430" y="236"/>
                  </a:cubicBezTo>
                  <a:cubicBezTo>
                    <a:pt x="407" y="242"/>
                    <a:pt x="382" y="245"/>
                    <a:pt x="357" y="246"/>
                  </a:cubicBezTo>
                  <a:cubicBezTo>
                    <a:pt x="227" y="251"/>
                    <a:pt x="112" y="185"/>
                    <a:pt x="47" y="83"/>
                  </a:cubicBezTo>
                  <a:cubicBezTo>
                    <a:pt x="85" y="82"/>
                    <a:pt x="85" y="82"/>
                    <a:pt x="85" y="82"/>
                  </a:cubicBezTo>
                  <a:lnTo>
                    <a:pt x="0" y="0"/>
                  </a:lnTo>
                  <a:close/>
                </a:path>
              </a:pathLst>
            </a:custGeom>
            <a:solidFill>
              <a:schemeClr val="accent1">
                <a:lumMod val="75000"/>
              </a:schemeClr>
            </a:solidFill>
            <a:ln>
              <a:noFill/>
            </a:ln>
          </p:spPr>
          <p:txBody>
            <a:bodyPr/>
            <a:lstStyle/>
            <a:p>
              <a:endParaRPr lang="zh-CN" altLang="en-US" sz="3600"/>
            </a:p>
          </p:txBody>
        </p:sp>
        <p:sp>
          <p:nvSpPr>
            <p:cNvPr id="22" name="Freeform 11">
              <a:extLst>
                <a:ext uri="{FF2B5EF4-FFF2-40B4-BE49-F238E27FC236}">
                  <a16:creationId xmlns="" xmlns:a16="http://schemas.microsoft.com/office/drawing/2014/main" id="{102142C1-A305-48A2-B7F1-B08D7E367EF4}"/>
                </a:ext>
              </a:extLst>
            </p:cNvPr>
            <p:cNvSpPr/>
            <p:nvPr/>
          </p:nvSpPr>
          <p:spPr bwMode="auto">
            <a:xfrm>
              <a:off x="6904108" y="2777141"/>
              <a:ext cx="1707436" cy="3174538"/>
            </a:xfrm>
            <a:custGeom>
              <a:avLst/>
              <a:gdLst>
                <a:gd name="T0" fmla="*/ 458 w 458"/>
                <a:gd name="T1" fmla="*/ 0 h 851"/>
                <a:gd name="T2" fmla="*/ 342 w 458"/>
                <a:gd name="T3" fmla="*/ 25 h 851"/>
                <a:gd name="T4" fmla="*/ 371 w 458"/>
                <a:gd name="T5" fmla="*/ 40 h 851"/>
                <a:gd name="T6" fmla="*/ 176 w 458"/>
                <a:gd name="T7" fmla="*/ 362 h 851"/>
                <a:gd name="T8" fmla="*/ 185 w 458"/>
                <a:gd name="T9" fmla="*/ 431 h 851"/>
                <a:gd name="T10" fmla="*/ 4 w 458"/>
                <a:gd name="T11" fmla="*/ 645 h 851"/>
                <a:gd name="T12" fmla="*/ 219 w 458"/>
                <a:gd name="T13" fmla="*/ 847 h 851"/>
                <a:gd name="T14" fmla="*/ 417 w 458"/>
                <a:gd name="T15" fmla="*/ 682 h 851"/>
                <a:gd name="T16" fmla="*/ 420 w 458"/>
                <a:gd name="T17" fmla="*/ 667 h 851"/>
                <a:gd name="T18" fmla="*/ 410 w 458"/>
                <a:gd name="T19" fmla="*/ 662 h 851"/>
                <a:gd name="T20" fmla="*/ 403 w 458"/>
                <a:gd name="T21" fmla="*/ 659 h 851"/>
                <a:gd name="T22" fmla="*/ 398 w 458"/>
                <a:gd name="T23" fmla="*/ 656 h 851"/>
                <a:gd name="T24" fmla="*/ 387 w 458"/>
                <a:gd name="T25" fmla="*/ 651 h 851"/>
                <a:gd name="T26" fmla="*/ 382 w 458"/>
                <a:gd name="T27" fmla="*/ 647 h 851"/>
                <a:gd name="T28" fmla="*/ 376 w 458"/>
                <a:gd name="T29" fmla="*/ 644 h 851"/>
                <a:gd name="T30" fmla="*/ 367 w 458"/>
                <a:gd name="T31" fmla="*/ 638 h 851"/>
                <a:gd name="T32" fmla="*/ 361 w 458"/>
                <a:gd name="T33" fmla="*/ 634 h 851"/>
                <a:gd name="T34" fmla="*/ 356 w 458"/>
                <a:gd name="T35" fmla="*/ 630 h 851"/>
                <a:gd name="T36" fmla="*/ 346 w 458"/>
                <a:gd name="T37" fmla="*/ 623 h 851"/>
                <a:gd name="T38" fmla="*/ 342 w 458"/>
                <a:gd name="T39" fmla="*/ 619 h 851"/>
                <a:gd name="T40" fmla="*/ 336 w 458"/>
                <a:gd name="T41" fmla="*/ 614 h 851"/>
                <a:gd name="T42" fmla="*/ 332 w 458"/>
                <a:gd name="T43" fmla="*/ 611 h 851"/>
                <a:gd name="T44" fmla="*/ 322 w 458"/>
                <a:gd name="T45" fmla="*/ 602 h 851"/>
                <a:gd name="T46" fmla="*/ 318 w 458"/>
                <a:gd name="T47" fmla="*/ 599 h 851"/>
                <a:gd name="T48" fmla="*/ 309 w 458"/>
                <a:gd name="T49" fmla="*/ 589 h 851"/>
                <a:gd name="T50" fmla="*/ 306 w 458"/>
                <a:gd name="T51" fmla="*/ 586 h 851"/>
                <a:gd name="T52" fmla="*/ 300 w 458"/>
                <a:gd name="T53" fmla="*/ 580 h 851"/>
                <a:gd name="T54" fmla="*/ 298 w 458"/>
                <a:gd name="T55" fmla="*/ 577 h 851"/>
                <a:gd name="T56" fmla="*/ 288 w 458"/>
                <a:gd name="T57" fmla="*/ 566 h 851"/>
                <a:gd name="T58" fmla="*/ 286 w 458"/>
                <a:gd name="T59" fmla="*/ 563 h 851"/>
                <a:gd name="T60" fmla="*/ 269 w 458"/>
                <a:gd name="T61" fmla="*/ 541 h 851"/>
                <a:gd name="T62" fmla="*/ 268 w 458"/>
                <a:gd name="T63" fmla="*/ 539 h 851"/>
                <a:gd name="T64" fmla="*/ 259 w 458"/>
                <a:gd name="T65" fmla="*/ 524 h 851"/>
                <a:gd name="T66" fmla="*/ 258 w 458"/>
                <a:gd name="T67" fmla="*/ 522 h 851"/>
                <a:gd name="T68" fmla="*/ 244 w 458"/>
                <a:gd name="T69" fmla="*/ 497 h 851"/>
                <a:gd name="T70" fmla="*/ 244 w 458"/>
                <a:gd name="T71" fmla="*/ 496 h 851"/>
                <a:gd name="T72" fmla="*/ 236 w 458"/>
                <a:gd name="T73" fmla="*/ 479 h 851"/>
                <a:gd name="T74" fmla="*/ 236 w 458"/>
                <a:gd name="T75" fmla="*/ 478 h 851"/>
                <a:gd name="T76" fmla="*/ 226 w 458"/>
                <a:gd name="T77" fmla="*/ 450 h 851"/>
                <a:gd name="T78" fmla="*/ 225 w 458"/>
                <a:gd name="T79" fmla="*/ 448 h 851"/>
                <a:gd name="T80" fmla="*/ 220 w 458"/>
                <a:gd name="T81" fmla="*/ 429 h 851"/>
                <a:gd name="T82" fmla="*/ 210 w 458"/>
                <a:gd name="T83" fmla="*/ 356 h 851"/>
                <a:gd name="T84" fmla="*/ 375 w 458"/>
                <a:gd name="T85" fmla="*/ 47 h 851"/>
                <a:gd name="T86" fmla="*/ 376 w 458"/>
                <a:gd name="T87" fmla="*/ 85 h 851"/>
                <a:gd name="T88" fmla="*/ 458 w 458"/>
                <a:gd name="T89"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851">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solidFill>
              <a:srgbClr val="427C80"/>
            </a:solidFill>
            <a:ln>
              <a:noFill/>
            </a:ln>
          </p:spPr>
          <p:txBody>
            <a:bodyPr/>
            <a:lstStyle/>
            <a:p>
              <a:endParaRPr lang="zh-CN" altLang="en-US" sz="3600"/>
            </a:p>
          </p:txBody>
        </p:sp>
        <p:sp>
          <p:nvSpPr>
            <p:cNvPr id="23" name="Oval 12">
              <a:extLst>
                <a:ext uri="{FF2B5EF4-FFF2-40B4-BE49-F238E27FC236}">
                  <a16:creationId xmlns="" xmlns:a16="http://schemas.microsoft.com/office/drawing/2014/main" id="{F651A7B1-CDFE-40E7-BA83-F581E3F27AD1}"/>
                </a:ext>
              </a:extLst>
            </p:cNvPr>
            <p:cNvSpPr>
              <a:spLocks noChangeArrowheads="1"/>
            </p:cNvSpPr>
            <p:nvPr/>
          </p:nvSpPr>
          <p:spPr bwMode="auto">
            <a:xfrm>
              <a:off x="8268838" y="3130092"/>
              <a:ext cx="1372844" cy="1373267"/>
            </a:xfrm>
            <a:prstGeom prst="ellipse">
              <a:avLst/>
            </a:prstGeom>
            <a:solidFill>
              <a:srgbClr val="427C80"/>
            </a:solidFill>
            <a:ln>
              <a:noFill/>
            </a:ln>
          </p:spPr>
          <p:txBody>
            <a:bodyPr/>
            <a:lstStyle/>
            <a:p>
              <a:endParaRPr lang="zh-CN" altLang="en-US" sz="3600"/>
            </a:p>
          </p:txBody>
        </p:sp>
        <p:sp>
          <p:nvSpPr>
            <p:cNvPr id="24" name="Freeform 13">
              <a:extLst>
                <a:ext uri="{FF2B5EF4-FFF2-40B4-BE49-F238E27FC236}">
                  <a16:creationId xmlns="" xmlns:a16="http://schemas.microsoft.com/office/drawing/2014/main" id="{AAA28682-123D-415C-8E9D-E5D78A4DD030}"/>
                </a:ext>
              </a:extLst>
            </p:cNvPr>
            <p:cNvSpPr>
              <a:spLocks noEditPoints="1"/>
            </p:cNvSpPr>
            <p:nvPr/>
          </p:nvSpPr>
          <p:spPr bwMode="auto">
            <a:xfrm>
              <a:off x="10207447" y="4913106"/>
              <a:ext cx="340676" cy="383380"/>
            </a:xfrm>
            <a:custGeom>
              <a:avLst/>
              <a:gdLst>
                <a:gd name="T0" fmla="*/ 85 w 91"/>
                <a:gd name="T1" fmla="*/ 0 h 103"/>
                <a:gd name="T2" fmla="*/ 7 w 91"/>
                <a:gd name="T3" fmla="*/ 0 h 103"/>
                <a:gd name="T4" fmla="*/ 0 w 91"/>
                <a:gd name="T5" fmla="*/ 6 h 103"/>
                <a:gd name="T6" fmla="*/ 0 w 91"/>
                <a:gd name="T7" fmla="*/ 97 h 103"/>
                <a:gd name="T8" fmla="*/ 7 w 91"/>
                <a:gd name="T9" fmla="*/ 103 h 103"/>
                <a:gd name="T10" fmla="*/ 85 w 91"/>
                <a:gd name="T11" fmla="*/ 103 h 103"/>
                <a:gd name="T12" fmla="*/ 91 w 91"/>
                <a:gd name="T13" fmla="*/ 97 h 103"/>
                <a:gd name="T14" fmla="*/ 91 w 91"/>
                <a:gd name="T15" fmla="*/ 6 h 103"/>
                <a:gd name="T16" fmla="*/ 85 w 91"/>
                <a:gd name="T17" fmla="*/ 0 h 103"/>
                <a:gd name="T18" fmla="*/ 13 w 91"/>
                <a:gd name="T19" fmla="*/ 6 h 103"/>
                <a:gd name="T20" fmla="*/ 20 w 91"/>
                <a:gd name="T21" fmla="*/ 13 h 103"/>
                <a:gd name="T22" fmla="*/ 13 w 91"/>
                <a:gd name="T23" fmla="*/ 19 h 103"/>
                <a:gd name="T24" fmla="*/ 7 w 91"/>
                <a:gd name="T25" fmla="*/ 13 h 103"/>
                <a:gd name="T26" fmla="*/ 13 w 91"/>
                <a:gd name="T27" fmla="*/ 6 h 103"/>
                <a:gd name="T28" fmla="*/ 85 w 91"/>
                <a:gd name="T29" fmla="*/ 97 h 103"/>
                <a:gd name="T30" fmla="*/ 7 w 91"/>
                <a:gd name="T31" fmla="*/ 97 h 103"/>
                <a:gd name="T32" fmla="*/ 7 w 91"/>
                <a:gd name="T33" fmla="*/ 26 h 103"/>
                <a:gd name="T34" fmla="*/ 85 w 91"/>
                <a:gd name="T35" fmla="*/ 26 h 103"/>
                <a:gd name="T36" fmla="*/ 85 w 91"/>
                <a:gd name="T37" fmla="*/ 97 h 103"/>
                <a:gd name="T38" fmla="*/ 78 w 91"/>
                <a:gd name="T39" fmla="*/ 19 h 103"/>
                <a:gd name="T40" fmla="*/ 72 w 91"/>
                <a:gd name="T41" fmla="*/ 13 h 103"/>
                <a:gd name="T42" fmla="*/ 78 w 91"/>
                <a:gd name="T43" fmla="*/ 6 h 103"/>
                <a:gd name="T44" fmla="*/ 85 w 91"/>
                <a:gd name="T45" fmla="*/ 13 h 103"/>
                <a:gd name="T46" fmla="*/ 78 w 91"/>
                <a:gd name="T47" fmla="*/ 19 h 103"/>
                <a:gd name="T48" fmla="*/ 13 w 91"/>
                <a:gd name="T49" fmla="*/ 42 h 103"/>
                <a:gd name="T50" fmla="*/ 17 w 91"/>
                <a:gd name="T51" fmla="*/ 39 h 103"/>
                <a:gd name="T52" fmla="*/ 75 w 91"/>
                <a:gd name="T53" fmla="*/ 39 h 103"/>
                <a:gd name="T54" fmla="*/ 78 w 91"/>
                <a:gd name="T55" fmla="*/ 42 h 103"/>
                <a:gd name="T56" fmla="*/ 75 w 91"/>
                <a:gd name="T57" fmla="*/ 45 h 103"/>
                <a:gd name="T58" fmla="*/ 17 w 91"/>
                <a:gd name="T59" fmla="*/ 45 h 103"/>
                <a:gd name="T60" fmla="*/ 13 w 91"/>
                <a:gd name="T61" fmla="*/ 42 h 103"/>
                <a:gd name="T62" fmla="*/ 13 w 91"/>
                <a:gd name="T63" fmla="*/ 61 h 103"/>
                <a:gd name="T64" fmla="*/ 17 w 91"/>
                <a:gd name="T65" fmla="*/ 58 h 103"/>
                <a:gd name="T66" fmla="*/ 75 w 91"/>
                <a:gd name="T67" fmla="*/ 58 h 103"/>
                <a:gd name="T68" fmla="*/ 78 w 91"/>
                <a:gd name="T69" fmla="*/ 61 h 103"/>
                <a:gd name="T70" fmla="*/ 75 w 91"/>
                <a:gd name="T71" fmla="*/ 65 h 103"/>
                <a:gd name="T72" fmla="*/ 17 w 91"/>
                <a:gd name="T73" fmla="*/ 65 h 103"/>
                <a:gd name="T74" fmla="*/ 13 w 91"/>
                <a:gd name="T75" fmla="*/ 61 h 103"/>
                <a:gd name="T76" fmla="*/ 13 w 91"/>
                <a:gd name="T77" fmla="*/ 81 h 103"/>
                <a:gd name="T78" fmla="*/ 17 w 91"/>
                <a:gd name="T79" fmla="*/ 77 h 103"/>
                <a:gd name="T80" fmla="*/ 75 w 91"/>
                <a:gd name="T81" fmla="*/ 77 h 103"/>
                <a:gd name="T82" fmla="*/ 78 w 91"/>
                <a:gd name="T83" fmla="*/ 81 h 103"/>
                <a:gd name="T84" fmla="*/ 75 w 91"/>
                <a:gd name="T85" fmla="*/ 84 h 103"/>
                <a:gd name="T86" fmla="*/ 17 w 91"/>
                <a:gd name="T87" fmla="*/ 84 h 103"/>
                <a:gd name="T88" fmla="*/ 13 w 91"/>
                <a:gd name="T89"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103">
                  <a:moveTo>
                    <a:pt x="85" y="0"/>
                  </a:moveTo>
                  <a:cubicBezTo>
                    <a:pt x="7" y="0"/>
                    <a:pt x="7" y="0"/>
                    <a:pt x="7" y="0"/>
                  </a:cubicBezTo>
                  <a:cubicBezTo>
                    <a:pt x="3" y="0"/>
                    <a:pt x="0" y="3"/>
                    <a:pt x="0" y="6"/>
                  </a:cubicBezTo>
                  <a:cubicBezTo>
                    <a:pt x="0" y="97"/>
                    <a:pt x="0" y="97"/>
                    <a:pt x="0" y="97"/>
                  </a:cubicBezTo>
                  <a:cubicBezTo>
                    <a:pt x="0" y="100"/>
                    <a:pt x="3" y="103"/>
                    <a:pt x="7" y="103"/>
                  </a:cubicBezTo>
                  <a:cubicBezTo>
                    <a:pt x="85" y="103"/>
                    <a:pt x="85" y="103"/>
                    <a:pt x="85" y="103"/>
                  </a:cubicBezTo>
                  <a:cubicBezTo>
                    <a:pt x="88" y="103"/>
                    <a:pt x="91" y="100"/>
                    <a:pt x="91" y="97"/>
                  </a:cubicBezTo>
                  <a:cubicBezTo>
                    <a:pt x="91" y="6"/>
                    <a:pt x="91" y="6"/>
                    <a:pt x="91" y="6"/>
                  </a:cubicBezTo>
                  <a:cubicBezTo>
                    <a:pt x="91" y="3"/>
                    <a:pt x="88" y="0"/>
                    <a:pt x="85" y="0"/>
                  </a:cubicBezTo>
                  <a:close/>
                  <a:moveTo>
                    <a:pt x="13" y="6"/>
                  </a:moveTo>
                  <a:cubicBezTo>
                    <a:pt x="17" y="6"/>
                    <a:pt x="20" y="9"/>
                    <a:pt x="20" y="13"/>
                  </a:cubicBezTo>
                  <a:cubicBezTo>
                    <a:pt x="20" y="16"/>
                    <a:pt x="17" y="19"/>
                    <a:pt x="13" y="19"/>
                  </a:cubicBezTo>
                  <a:cubicBezTo>
                    <a:pt x="10" y="19"/>
                    <a:pt x="7" y="16"/>
                    <a:pt x="7" y="13"/>
                  </a:cubicBezTo>
                  <a:cubicBezTo>
                    <a:pt x="7" y="9"/>
                    <a:pt x="10" y="6"/>
                    <a:pt x="13" y="6"/>
                  </a:cubicBezTo>
                  <a:close/>
                  <a:moveTo>
                    <a:pt x="85" y="97"/>
                  </a:moveTo>
                  <a:cubicBezTo>
                    <a:pt x="7" y="97"/>
                    <a:pt x="7" y="97"/>
                    <a:pt x="7" y="97"/>
                  </a:cubicBezTo>
                  <a:cubicBezTo>
                    <a:pt x="7" y="26"/>
                    <a:pt x="7" y="26"/>
                    <a:pt x="7" y="26"/>
                  </a:cubicBezTo>
                  <a:cubicBezTo>
                    <a:pt x="85" y="26"/>
                    <a:pt x="85" y="26"/>
                    <a:pt x="85" y="26"/>
                  </a:cubicBezTo>
                  <a:lnTo>
                    <a:pt x="85" y="97"/>
                  </a:lnTo>
                  <a:close/>
                  <a:moveTo>
                    <a:pt x="78" y="19"/>
                  </a:moveTo>
                  <a:cubicBezTo>
                    <a:pt x="75" y="19"/>
                    <a:pt x="72" y="16"/>
                    <a:pt x="72" y="13"/>
                  </a:cubicBezTo>
                  <a:cubicBezTo>
                    <a:pt x="72" y="9"/>
                    <a:pt x="75" y="6"/>
                    <a:pt x="78" y="6"/>
                  </a:cubicBezTo>
                  <a:cubicBezTo>
                    <a:pt x="82" y="6"/>
                    <a:pt x="85" y="9"/>
                    <a:pt x="85" y="13"/>
                  </a:cubicBezTo>
                  <a:cubicBezTo>
                    <a:pt x="85" y="16"/>
                    <a:pt x="82" y="19"/>
                    <a:pt x="78" y="19"/>
                  </a:cubicBezTo>
                  <a:close/>
                  <a:moveTo>
                    <a:pt x="13" y="42"/>
                  </a:moveTo>
                  <a:cubicBezTo>
                    <a:pt x="13" y="40"/>
                    <a:pt x="15" y="39"/>
                    <a:pt x="17" y="39"/>
                  </a:cubicBezTo>
                  <a:cubicBezTo>
                    <a:pt x="75" y="39"/>
                    <a:pt x="75" y="39"/>
                    <a:pt x="75" y="39"/>
                  </a:cubicBezTo>
                  <a:cubicBezTo>
                    <a:pt x="77" y="39"/>
                    <a:pt x="78" y="40"/>
                    <a:pt x="78" y="42"/>
                  </a:cubicBezTo>
                  <a:cubicBezTo>
                    <a:pt x="78" y="44"/>
                    <a:pt x="77" y="45"/>
                    <a:pt x="75" y="45"/>
                  </a:cubicBezTo>
                  <a:cubicBezTo>
                    <a:pt x="17" y="45"/>
                    <a:pt x="17" y="45"/>
                    <a:pt x="17" y="45"/>
                  </a:cubicBezTo>
                  <a:cubicBezTo>
                    <a:pt x="15" y="45"/>
                    <a:pt x="13" y="44"/>
                    <a:pt x="13" y="42"/>
                  </a:cubicBezTo>
                  <a:close/>
                  <a:moveTo>
                    <a:pt x="13" y="61"/>
                  </a:moveTo>
                  <a:cubicBezTo>
                    <a:pt x="13" y="59"/>
                    <a:pt x="15" y="58"/>
                    <a:pt x="17" y="58"/>
                  </a:cubicBezTo>
                  <a:cubicBezTo>
                    <a:pt x="75" y="58"/>
                    <a:pt x="75" y="58"/>
                    <a:pt x="75" y="58"/>
                  </a:cubicBezTo>
                  <a:cubicBezTo>
                    <a:pt x="77" y="58"/>
                    <a:pt x="78" y="59"/>
                    <a:pt x="78" y="61"/>
                  </a:cubicBezTo>
                  <a:cubicBezTo>
                    <a:pt x="78" y="63"/>
                    <a:pt x="77" y="65"/>
                    <a:pt x="75" y="65"/>
                  </a:cubicBezTo>
                  <a:cubicBezTo>
                    <a:pt x="17" y="65"/>
                    <a:pt x="17" y="65"/>
                    <a:pt x="17" y="65"/>
                  </a:cubicBezTo>
                  <a:cubicBezTo>
                    <a:pt x="15" y="65"/>
                    <a:pt x="13" y="63"/>
                    <a:pt x="13" y="61"/>
                  </a:cubicBezTo>
                  <a:close/>
                  <a:moveTo>
                    <a:pt x="13" y="81"/>
                  </a:moveTo>
                  <a:cubicBezTo>
                    <a:pt x="13" y="79"/>
                    <a:pt x="15" y="77"/>
                    <a:pt x="17" y="77"/>
                  </a:cubicBezTo>
                  <a:cubicBezTo>
                    <a:pt x="75" y="77"/>
                    <a:pt x="75" y="77"/>
                    <a:pt x="75" y="77"/>
                  </a:cubicBezTo>
                  <a:cubicBezTo>
                    <a:pt x="77" y="77"/>
                    <a:pt x="78" y="79"/>
                    <a:pt x="78" y="81"/>
                  </a:cubicBezTo>
                  <a:cubicBezTo>
                    <a:pt x="78" y="82"/>
                    <a:pt x="77" y="84"/>
                    <a:pt x="75" y="84"/>
                  </a:cubicBezTo>
                  <a:cubicBezTo>
                    <a:pt x="17" y="84"/>
                    <a:pt x="17" y="84"/>
                    <a:pt x="17" y="84"/>
                  </a:cubicBezTo>
                  <a:cubicBezTo>
                    <a:pt x="15" y="84"/>
                    <a:pt x="13" y="82"/>
                    <a:pt x="13"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600"/>
            </a:p>
          </p:txBody>
        </p:sp>
        <p:sp>
          <p:nvSpPr>
            <p:cNvPr id="25" name="Freeform 14">
              <a:extLst>
                <a:ext uri="{FF2B5EF4-FFF2-40B4-BE49-F238E27FC236}">
                  <a16:creationId xmlns="" xmlns:a16="http://schemas.microsoft.com/office/drawing/2014/main" id="{B24EDE50-424A-4E17-8E99-C287650AFB24}"/>
                </a:ext>
              </a:extLst>
            </p:cNvPr>
            <p:cNvSpPr/>
            <p:nvPr/>
          </p:nvSpPr>
          <p:spPr bwMode="auto">
            <a:xfrm>
              <a:off x="10268283" y="1963727"/>
              <a:ext cx="344732" cy="373236"/>
            </a:xfrm>
            <a:custGeom>
              <a:avLst/>
              <a:gdLst>
                <a:gd name="T0" fmla="*/ 4 w 92"/>
                <a:gd name="T1" fmla="*/ 100 h 100"/>
                <a:gd name="T2" fmla="*/ 1 w 92"/>
                <a:gd name="T3" fmla="*/ 100 h 100"/>
                <a:gd name="T4" fmla="*/ 0 w 92"/>
                <a:gd name="T5" fmla="*/ 97 h 100"/>
                <a:gd name="T6" fmla="*/ 5 w 92"/>
                <a:gd name="T7" fmla="*/ 56 h 100"/>
                <a:gd name="T8" fmla="*/ 6 w 92"/>
                <a:gd name="T9" fmla="*/ 54 h 100"/>
                <a:gd name="T10" fmla="*/ 56 w 92"/>
                <a:gd name="T11" fmla="*/ 3 h 100"/>
                <a:gd name="T12" fmla="*/ 70 w 92"/>
                <a:gd name="T13" fmla="*/ 3 h 100"/>
                <a:gd name="T14" fmla="*/ 88 w 92"/>
                <a:gd name="T15" fmla="*/ 22 h 100"/>
                <a:gd name="T16" fmla="*/ 88 w 92"/>
                <a:gd name="T17" fmla="*/ 35 h 100"/>
                <a:gd name="T18" fmla="*/ 52 w 92"/>
                <a:gd name="T19" fmla="*/ 72 h 100"/>
                <a:gd name="T20" fmla="*/ 49 w 92"/>
                <a:gd name="T21" fmla="*/ 73 h 100"/>
                <a:gd name="T22" fmla="*/ 31 w 92"/>
                <a:gd name="T23" fmla="*/ 73 h 100"/>
                <a:gd name="T24" fmla="*/ 28 w 92"/>
                <a:gd name="T25" fmla="*/ 70 h 100"/>
                <a:gd name="T26" fmla="*/ 28 w 92"/>
                <a:gd name="T27" fmla="*/ 51 h 100"/>
                <a:gd name="T28" fmla="*/ 29 w 92"/>
                <a:gd name="T29" fmla="*/ 49 h 100"/>
                <a:gd name="T30" fmla="*/ 56 w 92"/>
                <a:gd name="T31" fmla="*/ 22 h 100"/>
                <a:gd name="T32" fmla="*/ 61 w 92"/>
                <a:gd name="T33" fmla="*/ 22 h 100"/>
                <a:gd name="T34" fmla="*/ 61 w 92"/>
                <a:gd name="T35" fmla="*/ 26 h 100"/>
                <a:gd name="T36" fmla="*/ 34 w 92"/>
                <a:gd name="T37" fmla="*/ 53 h 100"/>
                <a:gd name="T38" fmla="*/ 34 w 92"/>
                <a:gd name="T39" fmla="*/ 67 h 100"/>
                <a:gd name="T40" fmla="*/ 48 w 92"/>
                <a:gd name="T41" fmla="*/ 67 h 100"/>
                <a:gd name="T42" fmla="*/ 84 w 92"/>
                <a:gd name="T43" fmla="*/ 31 h 100"/>
                <a:gd name="T44" fmla="*/ 84 w 92"/>
                <a:gd name="T45" fmla="*/ 26 h 100"/>
                <a:gd name="T46" fmla="*/ 65 w 92"/>
                <a:gd name="T47" fmla="*/ 8 h 100"/>
                <a:gd name="T48" fmla="*/ 61 w 92"/>
                <a:gd name="T49" fmla="*/ 8 h 100"/>
                <a:gd name="T50" fmla="*/ 11 w 92"/>
                <a:gd name="T51" fmla="*/ 58 h 100"/>
                <a:gd name="T52" fmla="*/ 7 w 92"/>
                <a:gd name="T53" fmla="*/ 94 h 100"/>
                <a:gd name="T54" fmla="*/ 43 w 92"/>
                <a:gd name="T55" fmla="*/ 90 h 100"/>
                <a:gd name="T56" fmla="*/ 84 w 92"/>
                <a:gd name="T57" fmla="*/ 49 h 100"/>
                <a:gd name="T58" fmla="*/ 88 w 92"/>
                <a:gd name="T59" fmla="*/ 49 h 100"/>
                <a:gd name="T60" fmla="*/ 88 w 92"/>
                <a:gd name="T61" fmla="*/ 54 h 100"/>
                <a:gd name="T62" fmla="*/ 47 w 92"/>
                <a:gd name="T63" fmla="*/ 95 h 100"/>
                <a:gd name="T64" fmla="*/ 45 w 92"/>
                <a:gd name="T65" fmla="*/ 96 h 100"/>
                <a:gd name="T66" fmla="*/ 4 w 92"/>
                <a:gd name="T67" fmla="*/ 100 h 100"/>
                <a:gd name="T68" fmla="*/ 4 w 92"/>
                <a:gd name="T6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00">
                  <a:moveTo>
                    <a:pt x="4" y="100"/>
                  </a:moveTo>
                  <a:cubicBezTo>
                    <a:pt x="3" y="100"/>
                    <a:pt x="2" y="100"/>
                    <a:pt x="1" y="100"/>
                  </a:cubicBezTo>
                  <a:cubicBezTo>
                    <a:pt x="1" y="99"/>
                    <a:pt x="0" y="98"/>
                    <a:pt x="0" y="97"/>
                  </a:cubicBezTo>
                  <a:cubicBezTo>
                    <a:pt x="5" y="56"/>
                    <a:pt x="5" y="56"/>
                    <a:pt x="5" y="56"/>
                  </a:cubicBezTo>
                  <a:cubicBezTo>
                    <a:pt x="5" y="55"/>
                    <a:pt x="5" y="54"/>
                    <a:pt x="6" y="54"/>
                  </a:cubicBezTo>
                  <a:cubicBezTo>
                    <a:pt x="56" y="3"/>
                    <a:pt x="56" y="3"/>
                    <a:pt x="56" y="3"/>
                  </a:cubicBezTo>
                  <a:cubicBezTo>
                    <a:pt x="60" y="0"/>
                    <a:pt x="66" y="0"/>
                    <a:pt x="70" y="3"/>
                  </a:cubicBezTo>
                  <a:cubicBezTo>
                    <a:pt x="88" y="22"/>
                    <a:pt x="88" y="22"/>
                    <a:pt x="88" y="22"/>
                  </a:cubicBezTo>
                  <a:cubicBezTo>
                    <a:pt x="92" y="25"/>
                    <a:pt x="92" y="32"/>
                    <a:pt x="88" y="35"/>
                  </a:cubicBezTo>
                  <a:cubicBezTo>
                    <a:pt x="52" y="72"/>
                    <a:pt x="52" y="72"/>
                    <a:pt x="52" y="72"/>
                  </a:cubicBezTo>
                  <a:cubicBezTo>
                    <a:pt x="51" y="73"/>
                    <a:pt x="50" y="73"/>
                    <a:pt x="49" y="73"/>
                  </a:cubicBezTo>
                  <a:cubicBezTo>
                    <a:pt x="31" y="73"/>
                    <a:pt x="31" y="73"/>
                    <a:pt x="31" y="73"/>
                  </a:cubicBezTo>
                  <a:cubicBezTo>
                    <a:pt x="29" y="73"/>
                    <a:pt x="28" y="72"/>
                    <a:pt x="28" y="70"/>
                  </a:cubicBezTo>
                  <a:cubicBezTo>
                    <a:pt x="28" y="51"/>
                    <a:pt x="28" y="51"/>
                    <a:pt x="28" y="51"/>
                  </a:cubicBezTo>
                  <a:cubicBezTo>
                    <a:pt x="28" y="51"/>
                    <a:pt x="28" y="50"/>
                    <a:pt x="29" y="49"/>
                  </a:cubicBezTo>
                  <a:cubicBezTo>
                    <a:pt x="56" y="22"/>
                    <a:pt x="56" y="22"/>
                    <a:pt x="56" y="22"/>
                  </a:cubicBezTo>
                  <a:cubicBezTo>
                    <a:pt x="58" y="20"/>
                    <a:pt x="60" y="20"/>
                    <a:pt x="61" y="22"/>
                  </a:cubicBezTo>
                  <a:cubicBezTo>
                    <a:pt x="62" y="23"/>
                    <a:pt x="62" y="25"/>
                    <a:pt x="61" y="26"/>
                  </a:cubicBezTo>
                  <a:cubicBezTo>
                    <a:pt x="34" y="53"/>
                    <a:pt x="34" y="53"/>
                    <a:pt x="34" y="53"/>
                  </a:cubicBezTo>
                  <a:cubicBezTo>
                    <a:pt x="34" y="67"/>
                    <a:pt x="34" y="67"/>
                    <a:pt x="34" y="67"/>
                  </a:cubicBezTo>
                  <a:cubicBezTo>
                    <a:pt x="48" y="67"/>
                    <a:pt x="48" y="67"/>
                    <a:pt x="48" y="67"/>
                  </a:cubicBezTo>
                  <a:cubicBezTo>
                    <a:pt x="84" y="31"/>
                    <a:pt x="84" y="31"/>
                    <a:pt x="84" y="31"/>
                  </a:cubicBezTo>
                  <a:cubicBezTo>
                    <a:pt x="85" y="30"/>
                    <a:pt x="85" y="28"/>
                    <a:pt x="84" y="26"/>
                  </a:cubicBezTo>
                  <a:cubicBezTo>
                    <a:pt x="65" y="8"/>
                    <a:pt x="65" y="8"/>
                    <a:pt x="65" y="8"/>
                  </a:cubicBezTo>
                  <a:cubicBezTo>
                    <a:pt x="64" y="7"/>
                    <a:pt x="62" y="7"/>
                    <a:pt x="61" y="8"/>
                  </a:cubicBezTo>
                  <a:cubicBezTo>
                    <a:pt x="11" y="58"/>
                    <a:pt x="11" y="58"/>
                    <a:pt x="11" y="58"/>
                  </a:cubicBezTo>
                  <a:cubicBezTo>
                    <a:pt x="7" y="94"/>
                    <a:pt x="7" y="94"/>
                    <a:pt x="7" y="94"/>
                  </a:cubicBezTo>
                  <a:cubicBezTo>
                    <a:pt x="43" y="90"/>
                    <a:pt x="43" y="90"/>
                    <a:pt x="43" y="90"/>
                  </a:cubicBezTo>
                  <a:cubicBezTo>
                    <a:pt x="84" y="49"/>
                    <a:pt x="84" y="49"/>
                    <a:pt x="84" y="49"/>
                  </a:cubicBezTo>
                  <a:cubicBezTo>
                    <a:pt x="85" y="48"/>
                    <a:pt x="87" y="48"/>
                    <a:pt x="88" y="49"/>
                  </a:cubicBezTo>
                  <a:cubicBezTo>
                    <a:pt x="90" y="50"/>
                    <a:pt x="90" y="52"/>
                    <a:pt x="88" y="54"/>
                  </a:cubicBezTo>
                  <a:cubicBezTo>
                    <a:pt x="47" y="95"/>
                    <a:pt x="47" y="95"/>
                    <a:pt x="47" y="95"/>
                  </a:cubicBezTo>
                  <a:cubicBezTo>
                    <a:pt x="47" y="95"/>
                    <a:pt x="46" y="96"/>
                    <a:pt x="45" y="96"/>
                  </a:cubicBezTo>
                  <a:cubicBezTo>
                    <a:pt x="4" y="100"/>
                    <a:pt x="4" y="100"/>
                    <a:pt x="4" y="100"/>
                  </a:cubicBezTo>
                  <a:cubicBezTo>
                    <a:pt x="4" y="100"/>
                    <a:pt x="4" y="100"/>
                    <a:pt x="4" y="1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600"/>
            </a:p>
          </p:txBody>
        </p:sp>
        <p:sp>
          <p:nvSpPr>
            <p:cNvPr id="26" name="Freeform 15">
              <a:extLst>
                <a:ext uri="{FF2B5EF4-FFF2-40B4-BE49-F238E27FC236}">
                  <a16:creationId xmlns="" xmlns:a16="http://schemas.microsoft.com/office/drawing/2014/main" id="{4BA62EBB-B21F-4723-8DC1-7A1865866CE8}"/>
                </a:ext>
              </a:extLst>
            </p:cNvPr>
            <p:cNvSpPr>
              <a:spLocks noEditPoints="1"/>
            </p:cNvSpPr>
            <p:nvPr/>
          </p:nvSpPr>
          <p:spPr bwMode="auto">
            <a:xfrm>
              <a:off x="7429315" y="4878624"/>
              <a:ext cx="391372" cy="387436"/>
            </a:xfrm>
            <a:custGeom>
              <a:avLst/>
              <a:gdLst>
                <a:gd name="T0" fmla="*/ 101 w 105"/>
                <a:gd name="T1" fmla="*/ 4 h 104"/>
                <a:gd name="T2" fmla="*/ 101 w 105"/>
                <a:gd name="T3" fmla="*/ 17 h 104"/>
                <a:gd name="T4" fmla="*/ 96 w 105"/>
                <a:gd name="T5" fmla="*/ 22 h 104"/>
                <a:gd name="T6" fmla="*/ 82 w 105"/>
                <a:gd name="T7" fmla="*/ 8 h 104"/>
                <a:gd name="T8" fmla="*/ 87 w 105"/>
                <a:gd name="T9" fmla="*/ 4 h 104"/>
                <a:gd name="T10" fmla="*/ 101 w 105"/>
                <a:gd name="T11" fmla="*/ 4 h 104"/>
                <a:gd name="T12" fmla="*/ 32 w 105"/>
                <a:gd name="T13" fmla="*/ 59 h 104"/>
                <a:gd name="T14" fmla="*/ 28 w 105"/>
                <a:gd name="T15" fmla="*/ 77 h 104"/>
                <a:gd name="T16" fmla="*/ 46 w 105"/>
                <a:gd name="T17" fmla="*/ 72 h 104"/>
                <a:gd name="T18" fmla="*/ 92 w 105"/>
                <a:gd name="T19" fmla="*/ 26 h 104"/>
                <a:gd name="T20" fmla="*/ 78 w 105"/>
                <a:gd name="T21" fmla="*/ 13 h 104"/>
                <a:gd name="T22" fmla="*/ 32 w 105"/>
                <a:gd name="T23" fmla="*/ 59 h 104"/>
                <a:gd name="T24" fmla="*/ 78 w 105"/>
                <a:gd name="T25" fmla="*/ 50 h 104"/>
                <a:gd name="T26" fmla="*/ 78 w 105"/>
                <a:gd name="T27" fmla="*/ 91 h 104"/>
                <a:gd name="T28" fmla="*/ 13 w 105"/>
                <a:gd name="T29" fmla="*/ 91 h 104"/>
                <a:gd name="T30" fmla="*/ 13 w 105"/>
                <a:gd name="T31" fmla="*/ 27 h 104"/>
                <a:gd name="T32" fmla="*/ 55 w 105"/>
                <a:gd name="T33" fmla="*/ 27 h 104"/>
                <a:gd name="T34" fmla="*/ 68 w 105"/>
                <a:gd name="T35" fmla="*/ 14 h 104"/>
                <a:gd name="T36" fmla="*/ 0 w 105"/>
                <a:gd name="T37" fmla="*/ 14 h 104"/>
                <a:gd name="T38" fmla="*/ 0 w 105"/>
                <a:gd name="T39" fmla="*/ 104 h 104"/>
                <a:gd name="T40" fmla="*/ 91 w 105"/>
                <a:gd name="T41" fmla="*/ 104 h 104"/>
                <a:gd name="T42" fmla="*/ 91 w 105"/>
                <a:gd name="T43" fmla="*/ 37 h 104"/>
                <a:gd name="T44" fmla="*/ 78 w 105"/>
                <a:gd name="T45" fmla="*/ 5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04">
                  <a:moveTo>
                    <a:pt x="101" y="4"/>
                  </a:moveTo>
                  <a:cubicBezTo>
                    <a:pt x="105" y="7"/>
                    <a:pt x="105" y="14"/>
                    <a:pt x="101" y="17"/>
                  </a:cubicBezTo>
                  <a:cubicBezTo>
                    <a:pt x="96" y="22"/>
                    <a:pt x="96" y="22"/>
                    <a:pt x="96" y="22"/>
                  </a:cubicBezTo>
                  <a:cubicBezTo>
                    <a:pt x="82" y="8"/>
                    <a:pt x="82" y="8"/>
                    <a:pt x="82" y="8"/>
                  </a:cubicBezTo>
                  <a:cubicBezTo>
                    <a:pt x="87" y="4"/>
                    <a:pt x="87" y="4"/>
                    <a:pt x="87" y="4"/>
                  </a:cubicBezTo>
                  <a:cubicBezTo>
                    <a:pt x="91" y="0"/>
                    <a:pt x="97" y="0"/>
                    <a:pt x="101" y="4"/>
                  </a:cubicBezTo>
                  <a:close/>
                  <a:moveTo>
                    <a:pt x="32" y="59"/>
                  </a:moveTo>
                  <a:cubicBezTo>
                    <a:pt x="28" y="77"/>
                    <a:pt x="28" y="77"/>
                    <a:pt x="28" y="77"/>
                  </a:cubicBezTo>
                  <a:cubicBezTo>
                    <a:pt x="46" y="72"/>
                    <a:pt x="46" y="72"/>
                    <a:pt x="46" y="72"/>
                  </a:cubicBezTo>
                  <a:cubicBezTo>
                    <a:pt x="92" y="26"/>
                    <a:pt x="92" y="26"/>
                    <a:pt x="92" y="26"/>
                  </a:cubicBezTo>
                  <a:cubicBezTo>
                    <a:pt x="78" y="13"/>
                    <a:pt x="78" y="13"/>
                    <a:pt x="78" y="13"/>
                  </a:cubicBezTo>
                  <a:lnTo>
                    <a:pt x="32" y="59"/>
                  </a:lnTo>
                  <a:close/>
                  <a:moveTo>
                    <a:pt x="78" y="50"/>
                  </a:moveTo>
                  <a:cubicBezTo>
                    <a:pt x="78" y="91"/>
                    <a:pt x="78" y="91"/>
                    <a:pt x="78" y="91"/>
                  </a:cubicBezTo>
                  <a:cubicBezTo>
                    <a:pt x="13" y="91"/>
                    <a:pt x="13" y="91"/>
                    <a:pt x="13" y="91"/>
                  </a:cubicBezTo>
                  <a:cubicBezTo>
                    <a:pt x="13" y="27"/>
                    <a:pt x="13" y="27"/>
                    <a:pt x="13" y="27"/>
                  </a:cubicBezTo>
                  <a:cubicBezTo>
                    <a:pt x="55" y="27"/>
                    <a:pt x="55" y="27"/>
                    <a:pt x="55" y="27"/>
                  </a:cubicBezTo>
                  <a:cubicBezTo>
                    <a:pt x="68" y="14"/>
                    <a:pt x="68" y="14"/>
                    <a:pt x="68" y="14"/>
                  </a:cubicBezTo>
                  <a:cubicBezTo>
                    <a:pt x="0" y="14"/>
                    <a:pt x="0" y="14"/>
                    <a:pt x="0" y="14"/>
                  </a:cubicBezTo>
                  <a:cubicBezTo>
                    <a:pt x="0" y="104"/>
                    <a:pt x="0" y="104"/>
                    <a:pt x="0" y="104"/>
                  </a:cubicBezTo>
                  <a:cubicBezTo>
                    <a:pt x="91" y="104"/>
                    <a:pt x="91" y="104"/>
                    <a:pt x="91" y="104"/>
                  </a:cubicBezTo>
                  <a:cubicBezTo>
                    <a:pt x="91" y="37"/>
                    <a:pt x="91" y="37"/>
                    <a:pt x="91" y="37"/>
                  </a:cubicBezTo>
                  <a:lnTo>
                    <a:pt x="78"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600"/>
            </a:p>
          </p:txBody>
        </p:sp>
        <p:sp>
          <p:nvSpPr>
            <p:cNvPr id="27" name="Freeform 16">
              <a:extLst>
                <a:ext uri="{FF2B5EF4-FFF2-40B4-BE49-F238E27FC236}">
                  <a16:creationId xmlns="" xmlns:a16="http://schemas.microsoft.com/office/drawing/2014/main" id="{E75634D8-66E4-4C21-8B7F-EA4ECED57789}"/>
                </a:ext>
              </a:extLst>
            </p:cNvPr>
            <p:cNvSpPr>
              <a:spLocks noEditPoints="1"/>
            </p:cNvSpPr>
            <p:nvPr/>
          </p:nvSpPr>
          <p:spPr bwMode="auto">
            <a:xfrm>
              <a:off x="7477985" y="1959670"/>
              <a:ext cx="289981" cy="383380"/>
            </a:xfrm>
            <a:custGeom>
              <a:avLst/>
              <a:gdLst>
                <a:gd name="T0" fmla="*/ 71 w 78"/>
                <a:gd name="T1" fmla="*/ 6 h 103"/>
                <a:gd name="T2" fmla="*/ 78 w 78"/>
                <a:gd name="T3" fmla="*/ 6 h 103"/>
                <a:gd name="T4" fmla="*/ 78 w 78"/>
                <a:gd name="T5" fmla="*/ 0 h 103"/>
                <a:gd name="T6" fmla="*/ 0 w 78"/>
                <a:gd name="T7" fmla="*/ 0 h 103"/>
                <a:gd name="T8" fmla="*/ 0 w 78"/>
                <a:gd name="T9" fmla="*/ 6 h 103"/>
                <a:gd name="T10" fmla="*/ 6 w 78"/>
                <a:gd name="T11" fmla="*/ 6 h 103"/>
                <a:gd name="T12" fmla="*/ 6 w 78"/>
                <a:gd name="T13" fmla="*/ 13 h 103"/>
                <a:gd name="T14" fmla="*/ 10 w 78"/>
                <a:gd name="T15" fmla="*/ 13 h 103"/>
                <a:gd name="T16" fmla="*/ 20 w 78"/>
                <a:gd name="T17" fmla="*/ 48 h 103"/>
                <a:gd name="T18" fmla="*/ 25 w 78"/>
                <a:gd name="T19" fmla="*/ 52 h 103"/>
                <a:gd name="T20" fmla="*/ 20 w 78"/>
                <a:gd name="T21" fmla="*/ 55 h 103"/>
                <a:gd name="T22" fmla="*/ 10 w 78"/>
                <a:gd name="T23" fmla="*/ 90 h 103"/>
                <a:gd name="T24" fmla="*/ 6 w 78"/>
                <a:gd name="T25" fmla="*/ 90 h 103"/>
                <a:gd name="T26" fmla="*/ 6 w 78"/>
                <a:gd name="T27" fmla="*/ 97 h 103"/>
                <a:gd name="T28" fmla="*/ 0 w 78"/>
                <a:gd name="T29" fmla="*/ 97 h 103"/>
                <a:gd name="T30" fmla="*/ 0 w 78"/>
                <a:gd name="T31" fmla="*/ 103 h 103"/>
                <a:gd name="T32" fmla="*/ 78 w 78"/>
                <a:gd name="T33" fmla="*/ 103 h 103"/>
                <a:gd name="T34" fmla="*/ 78 w 78"/>
                <a:gd name="T35" fmla="*/ 97 h 103"/>
                <a:gd name="T36" fmla="*/ 71 w 78"/>
                <a:gd name="T37" fmla="*/ 97 h 103"/>
                <a:gd name="T38" fmla="*/ 71 w 78"/>
                <a:gd name="T39" fmla="*/ 90 h 103"/>
                <a:gd name="T40" fmla="*/ 68 w 78"/>
                <a:gd name="T41" fmla="*/ 90 h 103"/>
                <a:gd name="T42" fmla="*/ 58 w 78"/>
                <a:gd name="T43" fmla="*/ 55 h 103"/>
                <a:gd name="T44" fmla="*/ 53 w 78"/>
                <a:gd name="T45" fmla="*/ 52 h 103"/>
                <a:gd name="T46" fmla="*/ 58 w 78"/>
                <a:gd name="T47" fmla="*/ 48 h 103"/>
                <a:gd name="T48" fmla="*/ 68 w 78"/>
                <a:gd name="T49" fmla="*/ 13 h 103"/>
                <a:gd name="T50" fmla="*/ 71 w 78"/>
                <a:gd name="T51" fmla="*/ 13 h 103"/>
                <a:gd name="T52" fmla="*/ 71 w 78"/>
                <a:gd name="T53" fmla="*/ 6 h 103"/>
                <a:gd name="T54" fmla="*/ 62 w 78"/>
                <a:gd name="T55" fmla="*/ 14 h 103"/>
                <a:gd name="T56" fmla="*/ 54 w 78"/>
                <a:gd name="T57" fmla="*/ 43 h 103"/>
                <a:gd name="T58" fmla="*/ 45 w 78"/>
                <a:gd name="T59" fmla="*/ 47 h 103"/>
                <a:gd name="T60" fmla="*/ 45 w 78"/>
                <a:gd name="T61" fmla="*/ 56 h 103"/>
                <a:gd name="T62" fmla="*/ 54 w 78"/>
                <a:gd name="T63" fmla="*/ 60 h 103"/>
                <a:gd name="T64" fmla="*/ 62 w 78"/>
                <a:gd name="T65" fmla="*/ 89 h 103"/>
                <a:gd name="T66" fmla="*/ 61 w 78"/>
                <a:gd name="T67" fmla="*/ 90 h 103"/>
                <a:gd name="T68" fmla="*/ 55 w 78"/>
                <a:gd name="T69" fmla="*/ 90 h 103"/>
                <a:gd name="T70" fmla="*/ 50 w 78"/>
                <a:gd name="T71" fmla="*/ 75 h 103"/>
                <a:gd name="T72" fmla="*/ 42 w 78"/>
                <a:gd name="T73" fmla="*/ 71 h 103"/>
                <a:gd name="T74" fmla="*/ 42 w 78"/>
                <a:gd name="T75" fmla="*/ 45 h 103"/>
                <a:gd name="T76" fmla="*/ 53 w 78"/>
                <a:gd name="T77" fmla="*/ 40 h 103"/>
                <a:gd name="T78" fmla="*/ 59 w 78"/>
                <a:gd name="T79" fmla="*/ 32 h 103"/>
                <a:gd name="T80" fmla="*/ 19 w 78"/>
                <a:gd name="T81" fmla="*/ 32 h 103"/>
                <a:gd name="T82" fmla="*/ 25 w 78"/>
                <a:gd name="T83" fmla="*/ 40 h 103"/>
                <a:gd name="T84" fmla="*/ 36 w 78"/>
                <a:gd name="T85" fmla="*/ 45 h 103"/>
                <a:gd name="T86" fmla="*/ 36 w 78"/>
                <a:gd name="T87" fmla="*/ 71 h 103"/>
                <a:gd name="T88" fmla="*/ 28 w 78"/>
                <a:gd name="T89" fmla="*/ 75 h 103"/>
                <a:gd name="T90" fmla="*/ 23 w 78"/>
                <a:gd name="T91" fmla="*/ 90 h 103"/>
                <a:gd name="T92" fmla="*/ 16 w 78"/>
                <a:gd name="T93" fmla="*/ 90 h 103"/>
                <a:gd name="T94" fmla="*/ 16 w 78"/>
                <a:gd name="T95" fmla="*/ 89 h 103"/>
                <a:gd name="T96" fmla="*/ 24 w 78"/>
                <a:gd name="T97" fmla="*/ 60 h 103"/>
                <a:gd name="T98" fmla="*/ 32 w 78"/>
                <a:gd name="T99" fmla="*/ 56 h 103"/>
                <a:gd name="T100" fmla="*/ 32 w 78"/>
                <a:gd name="T101" fmla="*/ 47 h 103"/>
                <a:gd name="T102" fmla="*/ 24 w 78"/>
                <a:gd name="T103" fmla="*/ 43 h 103"/>
                <a:gd name="T104" fmla="*/ 16 w 78"/>
                <a:gd name="T105" fmla="*/ 14 h 103"/>
                <a:gd name="T106" fmla="*/ 16 w 78"/>
                <a:gd name="T107" fmla="*/ 13 h 103"/>
                <a:gd name="T108" fmla="*/ 61 w 78"/>
                <a:gd name="T109" fmla="*/ 13 h 103"/>
                <a:gd name="T110" fmla="*/ 62 w 78"/>
                <a:gd name="T111"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103">
                  <a:moveTo>
                    <a:pt x="71" y="6"/>
                  </a:moveTo>
                  <a:cubicBezTo>
                    <a:pt x="78" y="6"/>
                    <a:pt x="78" y="6"/>
                    <a:pt x="78" y="6"/>
                  </a:cubicBezTo>
                  <a:cubicBezTo>
                    <a:pt x="78" y="0"/>
                    <a:pt x="78" y="0"/>
                    <a:pt x="78" y="0"/>
                  </a:cubicBezTo>
                  <a:cubicBezTo>
                    <a:pt x="0" y="0"/>
                    <a:pt x="0" y="0"/>
                    <a:pt x="0" y="0"/>
                  </a:cubicBezTo>
                  <a:cubicBezTo>
                    <a:pt x="0" y="6"/>
                    <a:pt x="0" y="6"/>
                    <a:pt x="0" y="6"/>
                  </a:cubicBezTo>
                  <a:cubicBezTo>
                    <a:pt x="6" y="6"/>
                    <a:pt x="6" y="6"/>
                    <a:pt x="6" y="6"/>
                  </a:cubicBezTo>
                  <a:cubicBezTo>
                    <a:pt x="6" y="13"/>
                    <a:pt x="6" y="13"/>
                    <a:pt x="6" y="13"/>
                  </a:cubicBezTo>
                  <a:cubicBezTo>
                    <a:pt x="10" y="13"/>
                    <a:pt x="10" y="13"/>
                    <a:pt x="10" y="13"/>
                  </a:cubicBezTo>
                  <a:cubicBezTo>
                    <a:pt x="5" y="25"/>
                    <a:pt x="9" y="40"/>
                    <a:pt x="20" y="48"/>
                  </a:cubicBezTo>
                  <a:cubicBezTo>
                    <a:pt x="21" y="50"/>
                    <a:pt x="23" y="51"/>
                    <a:pt x="25" y="52"/>
                  </a:cubicBezTo>
                  <a:cubicBezTo>
                    <a:pt x="23" y="52"/>
                    <a:pt x="21" y="53"/>
                    <a:pt x="20" y="55"/>
                  </a:cubicBezTo>
                  <a:cubicBezTo>
                    <a:pt x="9" y="63"/>
                    <a:pt x="5" y="78"/>
                    <a:pt x="10" y="90"/>
                  </a:cubicBezTo>
                  <a:cubicBezTo>
                    <a:pt x="6" y="90"/>
                    <a:pt x="6" y="90"/>
                    <a:pt x="6" y="90"/>
                  </a:cubicBezTo>
                  <a:cubicBezTo>
                    <a:pt x="6" y="97"/>
                    <a:pt x="6" y="97"/>
                    <a:pt x="6" y="97"/>
                  </a:cubicBezTo>
                  <a:cubicBezTo>
                    <a:pt x="0" y="97"/>
                    <a:pt x="0" y="97"/>
                    <a:pt x="0" y="97"/>
                  </a:cubicBezTo>
                  <a:cubicBezTo>
                    <a:pt x="0" y="103"/>
                    <a:pt x="0" y="103"/>
                    <a:pt x="0" y="103"/>
                  </a:cubicBezTo>
                  <a:cubicBezTo>
                    <a:pt x="78" y="103"/>
                    <a:pt x="78" y="103"/>
                    <a:pt x="78" y="103"/>
                  </a:cubicBezTo>
                  <a:cubicBezTo>
                    <a:pt x="78" y="97"/>
                    <a:pt x="78" y="97"/>
                    <a:pt x="78" y="97"/>
                  </a:cubicBezTo>
                  <a:cubicBezTo>
                    <a:pt x="71" y="97"/>
                    <a:pt x="71" y="97"/>
                    <a:pt x="71" y="97"/>
                  </a:cubicBezTo>
                  <a:cubicBezTo>
                    <a:pt x="71" y="90"/>
                    <a:pt x="71" y="90"/>
                    <a:pt x="71" y="90"/>
                  </a:cubicBezTo>
                  <a:cubicBezTo>
                    <a:pt x="68" y="90"/>
                    <a:pt x="68" y="90"/>
                    <a:pt x="68" y="90"/>
                  </a:cubicBezTo>
                  <a:cubicBezTo>
                    <a:pt x="73" y="78"/>
                    <a:pt x="69" y="63"/>
                    <a:pt x="58" y="55"/>
                  </a:cubicBezTo>
                  <a:cubicBezTo>
                    <a:pt x="56" y="53"/>
                    <a:pt x="54" y="52"/>
                    <a:pt x="53" y="52"/>
                  </a:cubicBezTo>
                  <a:cubicBezTo>
                    <a:pt x="54" y="51"/>
                    <a:pt x="56" y="50"/>
                    <a:pt x="58" y="48"/>
                  </a:cubicBezTo>
                  <a:cubicBezTo>
                    <a:pt x="69" y="40"/>
                    <a:pt x="73" y="25"/>
                    <a:pt x="68" y="13"/>
                  </a:cubicBezTo>
                  <a:cubicBezTo>
                    <a:pt x="71" y="13"/>
                    <a:pt x="71" y="13"/>
                    <a:pt x="71" y="13"/>
                  </a:cubicBezTo>
                  <a:lnTo>
                    <a:pt x="71" y="6"/>
                  </a:lnTo>
                  <a:close/>
                  <a:moveTo>
                    <a:pt x="62" y="14"/>
                  </a:moveTo>
                  <a:cubicBezTo>
                    <a:pt x="66" y="24"/>
                    <a:pt x="63" y="36"/>
                    <a:pt x="54" y="43"/>
                  </a:cubicBezTo>
                  <a:cubicBezTo>
                    <a:pt x="51" y="45"/>
                    <a:pt x="48" y="47"/>
                    <a:pt x="45" y="47"/>
                  </a:cubicBezTo>
                  <a:cubicBezTo>
                    <a:pt x="45" y="56"/>
                    <a:pt x="45" y="56"/>
                    <a:pt x="45" y="56"/>
                  </a:cubicBezTo>
                  <a:cubicBezTo>
                    <a:pt x="48" y="57"/>
                    <a:pt x="51" y="58"/>
                    <a:pt x="54" y="60"/>
                  </a:cubicBezTo>
                  <a:cubicBezTo>
                    <a:pt x="63" y="67"/>
                    <a:pt x="66" y="79"/>
                    <a:pt x="62" y="89"/>
                  </a:cubicBezTo>
                  <a:cubicBezTo>
                    <a:pt x="61" y="90"/>
                    <a:pt x="61" y="90"/>
                    <a:pt x="61" y="90"/>
                  </a:cubicBezTo>
                  <a:cubicBezTo>
                    <a:pt x="55" y="90"/>
                    <a:pt x="55" y="90"/>
                    <a:pt x="55" y="90"/>
                  </a:cubicBezTo>
                  <a:cubicBezTo>
                    <a:pt x="56" y="85"/>
                    <a:pt x="54" y="79"/>
                    <a:pt x="50" y="75"/>
                  </a:cubicBezTo>
                  <a:cubicBezTo>
                    <a:pt x="47" y="73"/>
                    <a:pt x="45" y="72"/>
                    <a:pt x="42" y="71"/>
                  </a:cubicBezTo>
                  <a:cubicBezTo>
                    <a:pt x="42" y="45"/>
                    <a:pt x="42" y="45"/>
                    <a:pt x="42" y="45"/>
                  </a:cubicBezTo>
                  <a:cubicBezTo>
                    <a:pt x="46" y="44"/>
                    <a:pt x="50" y="43"/>
                    <a:pt x="53" y="40"/>
                  </a:cubicBezTo>
                  <a:cubicBezTo>
                    <a:pt x="55" y="38"/>
                    <a:pt x="57" y="35"/>
                    <a:pt x="59" y="32"/>
                  </a:cubicBezTo>
                  <a:cubicBezTo>
                    <a:pt x="19" y="32"/>
                    <a:pt x="19" y="32"/>
                    <a:pt x="19" y="32"/>
                  </a:cubicBezTo>
                  <a:cubicBezTo>
                    <a:pt x="20" y="35"/>
                    <a:pt x="22" y="38"/>
                    <a:pt x="25" y="40"/>
                  </a:cubicBezTo>
                  <a:cubicBezTo>
                    <a:pt x="28" y="43"/>
                    <a:pt x="32" y="44"/>
                    <a:pt x="36" y="45"/>
                  </a:cubicBezTo>
                  <a:cubicBezTo>
                    <a:pt x="36" y="71"/>
                    <a:pt x="36" y="71"/>
                    <a:pt x="36" y="71"/>
                  </a:cubicBezTo>
                  <a:cubicBezTo>
                    <a:pt x="33" y="72"/>
                    <a:pt x="30" y="73"/>
                    <a:pt x="28" y="75"/>
                  </a:cubicBezTo>
                  <a:cubicBezTo>
                    <a:pt x="24" y="79"/>
                    <a:pt x="22" y="85"/>
                    <a:pt x="23" y="90"/>
                  </a:cubicBezTo>
                  <a:cubicBezTo>
                    <a:pt x="16" y="90"/>
                    <a:pt x="16" y="90"/>
                    <a:pt x="16" y="90"/>
                  </a:cubicBezTo>
                  <a:cubicBezTo>
                    <a:pt x="16" y="89"/>
                    <a:pt x="16" y="89"/>
                    <a:pt x="16" y="89"/>
                  </a:cubicBezTo>
                  <a:cubicBezTo>
                    <a:pt x="12" y="79"/>
                    <a:pt x="15" y="67"/>
                    <a:pt x="24" y="60"/>
                  </a:cubicBezTo>
                  <a:cubicBezTo>
                    <a:pt x="26" y="58"/>
                    <a:pt x="29" y="57"/>
                    <a:pt x="32" y="56"/>
                  </a:cubicBezTo>
                  <a:cubicBezTo>
                    <a:pt x="32" y="47"/>
                    <a:pt x="32" y="47"/>
                    <a:pt x="32" y="47"/>
                  </a:cubicBezTo>
                  <a:cubicBezTo>
                    <a:pt x="29" y="47"/>
                    <a:pt x="26" y="45"/>
                    <a:pt x="24" y="43"/>
                  </a:cubicBezTo>
                  <a:cubicBezTo>
                    <a:pt x="15" y="36"/>
                    <a:pt x="12" y="24"/>
                    <a:pt x="16" y="14"/>
                  </a:cubicBezTo>
                  <a:cubicBezTo>
                    <a:pt x="16" y="13"/>
                    <a:pt x="16" y="13"/>
                    <a:pt x="16" y="13"/>
                  </a:cubicBezTo>
                  <a:cubicBezTo>
                    <a:pt x="61" y="13"/>
                    <a:pt x="61" y="13"/>
                    <a:pt x="61" y="13"/>
                  </a:cubicBezTo>
                  <a:lnTo>
                    <a:pt x="62"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600"/>
            </a:p>
          </p:txBody>
        </p:sp>
        <p:sp>
          <p:nvSpPr>
            <p:cNvPr id="28" name="Rectangle 17">
              <a:extLst>
                <a:ext uri="{FF2B5EF4-FFF2-40B4-BE49-F238E27FC236}">
                  <a16:creationId xmlns="" xmlns:a16="http://schemas.microsoft.com/office/drawing/2014/main" id="{61CC3286-DE05-4F8A-BAEA-D22EFEAE930B}"/>
                </a:ext>
              </a:extLst>
            </p:cNvPr>
            <p:cNvSpPr>
              <a:spLocks noChangeArrowheads="1"/>
            </p:cNvSpPr>
            <p:nvPr/>
          </p:nvSpPr>
          <p:spPr bwMode="auto">
            <a:xfrm>
              <a:off x="7218422" y="2426216"/>
              <a:ext cx="8253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en-US" altLang="zh-CN" sz="1600" b="1" dirty="0" smtClean="0">
                  <a:solidFill>
                    <a:schemeClr val="bg1"/>
                  </a:solidFill>
                </a:rPr>
                <a:t>01</a:t>
              </a:r>
              <a:endParaRPr lang="zh-CN" altLang="en-US" sz="1600" b="1" dirty="0">
                <a:solidFill>
                  <a:schemeClr val="bg1"/>
                </a:solidFill>
              </a:endParaRPr>
            </a:p>
          </p:txBody>
        </p:sp>
        <p:sp>
          <p:nvSpPr>
            <p:cNvPr id="29" name="Rectangle 18">
              <a:extLst>
                <a:ext uri="{FF2B5EF4-FFF2-40B4-BE49-F238E27FC236}">
                  <a16:creationId xmlns="" xmlns:a16="http://schemas.microsoft.com/office/drawing/2014/main" id="{BC54AB63-0923-421C-9247-23DBD194685C}"/>
                </a:ext>
              </a:extLst>
            </p:cNvPr>
            <p:cNvSpPr>
              <a:spLocks noChangeArrowheads="1"/>
            </p:cNvSpPr>
            <p:nvPr/>
          </p:nvSpPr>
          <p:spPr bwMode="auto">
            <a:xfrm>
              <a:off x="10012776" y="2426216"/>
              <a:ext cx="8253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en-US" altLang="zh-CN" sz="1600" b="1" dirty="0" smtClean="0">
                  <a:solidFill>
                    <a:schemeClr val="bg1"/>
                  </a:solidFill>
                </a:rPr>
                <a:t>02</a:t>
              </a:r>
              <a:endParaRPr lang="zh-CN" altLang="zh-CN" sz="1600" b="1" dirty="0">
                <a:solidFill>
                  <a:schemeClr val="bg1"/>
                </a:solidFill>
              </a:endParaRPr>
            </a:p>
          </p:txBody>
        </p:sp>
        <p:sp>
          <p:nvSpPr>
            <p:cNvPr id="30" name="Rectangle 19">
              <a:extLst>
                <a:ext uri="{FF2B5EF4-FFF2-40B4-BE49-F238E27FC236}">
                  <a16:creationId xmlns="" xmlns:a16="http://schemas.microsoft.com/office/drawing/2014/main" id="{6F26E4C5-BD07-482A-8B65-AB31C4C84033}"/>
                </a:ext>
              </a:extLst>
            </p:cNvPr>
            <p:cNvSpPr>
              <a:spLocks noChangeArrowheads="1"/>
            </p:cNvSpPr>
            <p:nvPr/>
          </p:nvSpPr>
          <p:spPr bwMode="auto">
            <a:xfrm>
              <a:off x="7279257" y="5424279"/>
              <a:ext cx="8253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en-US" altLang="zh-CN" sz="1600" b="1" dirty="0" smtClean="0">
                  <a:solidFill>
                    <a:schemeClr val="bg1"/>
                  </a:solidFill>
                </a:rPr>
                <a:t>03</a:t>
              </a:r>
              <a:endParaRPr lang="zh-CN" altLang="zh-CN" sz="1600" b="1" dirty="0">
                <a:solidFill>
                  <a:schemeClr val="bg1"/>
                </a:solidFill>
              </a:endParaRPr>
            </a:p>
          </p:txBody>
        </p:sp>
        <p:sp>
          <p:nvSpPr>
            <p:cNvPr id="31" name="Rectangle 20">
              <a:extLst>
                <a:ext uri="{FF2B5EF4-FFF2-40B4-BE49-F238E27FC236}">
                  <a16:creationId xmlns="" xmlns:a16="http://schemas.microsoft.com/office/drawing/2014/main" id="{BF42BE10-81B1-476A-98A2-CA40E9D70146}"/>
                </a:ext>
              </a:extLst>
            </p:cNvPr>
            <p:cNvSpPr>
              <a:spLocks noChangeArrowheads="1"/>
            </p:cNvSpPr>
            <p:nvPr/>
          </p:nvSpPr>
          <p:spPr bwMode="auto">
            <a:xfrm>
              <a:off x="9921523" y="5424279"/>
              <a:ext cx="8253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en-US" altLang="zh-CN" sz="1600" b="1" dirty="0" smtClean="0">
                  <a:solidFill>
                    <a:schemeClr val="bg1"/>
                  </a:solidFill>
                </a:rPr>
                <a:t>04</a:t>
              </a:r>
              <a:endParaRPr lang="zh-CN" altLang="zh-CN" sz="1600" b="1" dirty="0">
                <a:solidFill>
                  <a:schemeClr val="bg1"/>
                </a:solidFill>
              </a:endParaRPr>
            </a:p>
          </p:txBody>
        </p:sp>
        <p:sp>
          <p:nvSpPr>
            <p:cNvPr id="32" name="Rectangle 21">
              <a:extLst>
                <a:ext uri="{FF2B5EF4-FFF2-40B4-BE49-F238E27FC236}">
                  <a16:creationId xmlns="" xmlns:a16="http://schemas.microsoft.com/office/drawing/2014/main" id="{94AC2AD7-8116-4353-BFC0-501C2339EDEC}"/>
                </a:ext>
              </a:extLst>
            </p:cNvPr>
            <p:cNvSpPr>
              <a:spLocks noChangeArrowheads="1"/>
            </p:cNvSpPr>
            <p:nvPr/>
          </p:nvSpPr>
          <p:spPr bwMode="auto">
            <a:xfrm>
              <a:off x="8385441" y="3727658"/>
              <a:ext cx="1143698" cy="31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charset="0"/>
                <a:buNone/>
              </a:pPr>
              <a:r>
                <a:rPr lang="en-US" altLang="zh-CN" sz="1600" dirty="0" smtClean="0">
                  <a:solidFill>
                    <a:schemeClr val="bg1"/>
                  </a:solidFill>
                  <a:latin typeface="Impact" pitchFamily="34" charset="0"/>
                </a:rPr>
                <a:t>Smart</a:t>
              </a:r>
              <a:endParaRPr lang="zh-CN" altLang="en-US" sz="1600" dirty="0">
                <a:solidFill>
                  <a:schemeClr val="bg1"/>
                </a:solidFill>
                <a:latin typeface="Impact" pitchFamily="34" charset="0"/>
              </a:endParaRPr>
            </a:p>
          </p:txBody>
        </p:sp>
      </p:grpSp>
      <p:sp>
        <p:nvSpPr>
          <p:cNvPr id="33" name="Rectangle 32"/>
          <p:cNvSpPr/>
          <p:nvPr/>
        </p:nvSpPr>
        <p:spPr>
          <a:xfrm>
            <a:off x="2702504" y="205433"/>
            <a:ext cx="6809986" cy="830997"/>
          </a:xfrm>
          <a:prstGeom prst="rect">
            <a:avLst/>
          </a:prstGeom>
        </p:spPr>
        <p:txBody>
          <a:bodyPr wrap="square">
            <a:spAutoFit/>
          </a:bodyPr>
          <a:lstStyle/>
          <a:p>
            <a:pPr algn="ctr"/>
            <a:r>
              <a:rPr lang="en-US" sz="4800" dirty="0" err="1" smtClean="0">
                <a:solidFill>
                  <a:srgbClr val="FF0000"/>
                </a:solidFill>
                <a:latin typeface="Times New Roman" pitchFamily="18" charset="0"/>
                <a:cs typeface="Times New Roman" pitchFamily="18" charset="0"/>
              </a:rPr>
              <a:t>Hướng</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dẫn</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tự</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học</a:t>
            </a:r>
            <a:endParaRPr lang="en-US" sz="4800" dirty="0" smtClean="0">
              <a:solidFill>
                <a:srgbClr val="FF0000"/>
              </a:solidFill>
              <a:latin typeface="Times New Roman" pitchFamily="18" charset="0"/>
              <a:cs typeface="Times New Roman" pitchFamily="18" charset="0"/>
            </a:endParaRPr>
          </a:p>
        </p:txBody>
      </p:sp>
      <p:sp>
        <p:nvSpPr>
          <p:cNvPr id="34" name="Rectangle 33"/>
          <p:cNvSpPr/>
          <p:nvPr/>
        </p:nvSpPr>
        <p:spPr>
          <a:xfrm>
            <a:off x="5693639" y="1859088"/>
            <a:ext cx="5975197" cy="584775"/>
          </a:xfrm>
          <a:prstGeom prst="rect">
            <a:avLst/>
          </a:prstGeom>
        </p:spPr>
        <p:txBody>
          <a:bodyPr wrap="square">
            <a:spAutoFit/>
          </a:bodyPr>
          <a:lstStyle/>
          <a:p>
            <a:pPr algn="just"/>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nhớ</a:t>
            </a:r>
            <a:endParaRPr lang="en-US" sz="3200" dirty="0" smtClean="0">
              <a:latin typeface="Times New Roman" pitchFamily="18" charset="0"/>
              <a:cs typeface="Times New Roman" pitchFamily="18" charset="0"/>
            </a:endParaRPr>
          </a:p>
        </p:txBody>
      </p:sp>
      <p:sp>
        <p:nvSpPr>
          <p:cNvPr id="35" name="Rectangle 34"/>
          <p:cNvSpPr/>
          <p:nvPr/>
        </p:nvSpPr>
        <p:spPr>
          <a:xfrm>
            <a:off x="5750505" y="2680229"/>
            <a:ext cx="5975197" cy="1569660"/>
          </a:xfrm>
          <a:prstGeom prst="rect">
            <a:avLst/>
          </a:prstGeom>
        </p:spPr>
        <p:txBody>
          <a:bodyPr wrap="square">
            <a:spAutoFit/>
          </a:bodyPr>
          <a:lstStyle/>
          <a:p>
            <a:pPr algn="just"/>
            <a:r>
              <a:rPr lang="en-US" sz="3200" dirty="0" err="1" smtClean="0">
                <a:latin typeface="Times New Roman" pitchFamily="18" charset="0"/>
                <a:cs typeface="Times New Roman" pitchFamily="18" charset="0"/>
              </a:rPr>
              <a:t>Viết</a:t>
            </a:r>
            <a:r>
              <a:rPr lang="en-US" sz="3200"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3 – 5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chủ</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quê</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endParaRPr lang="en-US" sz="3200" dirty="0" smtClean="0">
              <a:latin typeface="Times New Roman" pitchFamily="18" charset="0"/>
              <a:cs typeface="Times New Roman" pitchFamily="18" charset="0"/>
            </a:endParaRPr>
          </a:p>
        </p:txBody>
      </p:sp>
      <p:sp>
        <p:nvSpPr>
          <p:cNvPr id="36" name="Rectangle 35"/>
          <p:cNvSpPr/>
          <p:nvPr/>
        </p:nvSpPr>
        <p:spPr>
          <a:xfrm>
            <a:off x="5834668" y="4511303"/>
            <a:ext cx="5888760" cy="1077218"/>
          </a:xfrm>
          <a:prstGeom prst="rect">
            <a:avLst/>
          </a:prstGeom>
        </p:spPr>
        <p:txBody>
          <a:bodyPr wrap="square">
            <a:spAutoFit/>
          </a:bodyPr>
          <a:lstStyle/>
          <a:p>
            <a:pPr algn="just"/>
            <a:r>
              <a:rPr lang="en-US" sz="3200" dirty="0" err="1" smtClean="0">
                <a:latin typeface="Times New Roman" pitchFamily="18" charset="0"/>
                <a:cs typeface="Times New Roman" pitchFamily="18" charset="0"/>
              </a:rPr>
              <a:t>Chuẩn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Luyện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a:t>
            </a:r>
            <a:r>
              <a:rPr lang="en-US" sz="32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202363243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anim calcmode="lin" valueType="num">
                                      <p:cBhvr>
                                        <p:cTn id="8" dur="250" fill="hold"/>
                                        <p:tgtEl>
                                          <p:spTgt spid="6"/>
                                        </p:tgtEl>
                                        <p:attrNameLst>
                                          <p:attrName>ppt_x</p:attrName>
                                        </p:attrNameLst>
                                      </p:cBhvr>
                                      <p:tavLst>
                                        <p:tav tm="0">
                                          <p:val>
                                            <p:strVal val="#ppt_x"/>
                                          </p:val>
                                        </p:tav>
                                        <p:tav tm="100000">
                                          <p:val>
                                            <p:strVal val="#ppt_x"/>
                                          </p:val>
                                        </p:tav>
                                      </p:tavLst>
                                    </p:anim>
                                    <p:anim calcmode="lin" valueType="num">
                                      <p:cBhvr>
                                        <p:cTn id="9" dur="2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
                                        <p:tgtEl>
                                          <p:spTgt spid="7"/>
                                        </p:tgtEl>
                                      </p:cBhvr>
                                    </p:animEffect>
                                    <p:anim calcmode="lin" valueType="num">
                                      <p:cBhvr>
                                        <p:cTn id="14" dur="250" fill="hold"/>
                                        <p:tgtEl>
                                          <p:spTgt spid="7"/>
                                        </p:tgtEl>
                                        <p:attrNameLst>
                                          <p:attrName>ppt_x</p:attrName>
                                        </p:attrNameLst>
                                      </p:cBhvr>
                                      <p:tavLst>
                                        <p:tav tm="0">
                                          <p:val>
                                            <p:strVal val="#ppt_x"/>
                                          </p:val>
                                        </p:tav>
                                        <p:tav tm="100000">
                                          <p:val>
                                            <p:strVal val="#ppt_x"/>
                                          </p:val>
                                        </p:tav>
                                      </p:tavLst>
                                    </p:anim>
                                    <p:anim calcmode="lin" valueType="num">
                                      <p:cBhvr>
                                        <p:cTn id="15" dur="25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anim calcmode="lin" valueType="num">
                                      <p:cBhvr>
                                        <p:cTn id="20" dur="250" fill="hold"/>
                                        <p:tgtEl>
                                          <p:spTgt spid="9"/>
                                        </p:tgtEl>
                                        <p:attrNameLst>
                                          <p:attrName>ppt_x</p:attrName>
                                        </p:attrNameLst>
                                      </p:cBhvr>
                                      <p:tavLst>
                                        <p:tav tm="0">
                                          <p:val>
                                            <p:strVal val="#ppt_x"/>
                                          </p:val>
                                        </p:tav>
                                        <p:tav tm="100000">
                                          <p:val>
                                            <p:strVal val="#ppt_x"/>
                                          </p:val>
                                        </p:tav>
                                      </p:tavLst>
                                    </p:anim>
                                    <p:anim calcmode="lin" valueType="num">
                                      <p:cBhvr>
                                        <p:cTn id="21"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heel(4)">
                                      <p:cBhvr>
                                        <p:cTn id="26" dur="20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heel(4)">
                                      <p:cBhvr>
                                        <p:cTn id="31" dur="20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heel(4)">
                                      <p:cBhvr>
                                        <p:cTn id="36" dur="20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heel(4)">
                                      <p:cBhvr>
                                        <p:cTn id="41"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33" grpId="0"/>
      <p:bldP spid="34" grpId="0"/>
      <p:bldP spid="35" grpId="0"/>
      <p:bldP spid="3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E20506FD-EDE3-4CB1-AE36-DD0393E52C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8" name="18">
            <a:extLst>
              <a:ext uri="{FF2B5EF4-FFF2-40B4-BE49-F238E27FC236}">
                <a16:creationId xmlns="" xmlns:a16="http://schemas.microsoft.com/office/drawing/2014/main" id="{6109179C-8C28-4637-8C23-8F4252FDC677}"/>
              </a:ext>
            </a:extLst>
          </p:cNvPr>
          <p:cNvSpPr>
            <a:spLocks noChangeArrowheads="1"/>
          </p:cNvSpPr>
          <p:nvPr>
            <p:custDataLst>
              <p:tags r:id="rId1"/>
            </p:custDataLst>
          </p:nvPr>
        </p:nvSpPr>
        <p:spPr bwMode="auto">
          <a:xfrm>
            <a:off x="1791327" y="1937201"/>
            <a:ext cx="8645855" cy="135421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8800" dirty="0" err="1" smtClean="0">
                <a:solidFill>
                  <a:schemeClr val="accent1">
                    <a:lumMod val="75000"/>
                  </a:schemeClr>
                </a:solidFill>
                <a:latin typeface="华文新魏" panose="02010800040101010101" pitchFamily="2" charset="-122"/>
                <a:ea typeface="华文新魏" panose="02010800040101010101" pitchFamily="2" charset="-122"/>
                <a:cs typeface="宋体" pitchFamily="2" charset="-122"/>
              </a:rPr>
              <a:t>Bái</a:t>
            </a:r>
            <a:r>
              <a:rPr lang="en-US" altLang="zh-CN" sz="8800" dirty="0" smtClean="0">
                <a:solidFill>
                  <a:schemeClr val="accent1">
                    <a:lumMod val="75000"/>
                  </a:schemeClr>
                </a:solidFill>
                <a:latin typeface="华文新魏" panose="02010800040101010101" pitchFamily="2" charset="-122"/>
                <a:ea typeface="华文新魏" panose="02010800040101010101" pitchFamily="2" charset="-122"/>
                <a:cs typeface="宋体" pitchFamily="2" charset="-122"/>
              </a:rPr>
              <a:t> </a:t>
            </a:r>
            <a:r>
              <a:rPr lang="en-US" altLang="zh-CN" sz="8800" dirty="0" err="1" smtClean="0">
                <a:solidFill>
                  <a:srgbClr val="427C80"/>
                </a:solidFill>
                <a:latin typeface="华文新魏" panose="02010800040101010101" pitchFamily="2" charset="-122"/>
                <a:ea typeface="华文新魏" panose="02010800040101010101" pitchFamily="2" charset="-122"/>
                <a:cs typeface="宋体" pitchFamily="2" charset="-122"/>
              </a:rPr>
              <a:t>bai</a:t>
            </a:r>
            <a:r>
              <a:rPr lang="en-US" altLang="zh-CN" sz="8800" dirty="0" smtClean="0">
                <a:solidFill>
                  <a:srgbClr val="427C80"/>
                </a:solidFill>
                <a:latin typeface="华文新魏" panose="02010800040101010101" pitchFamily="2" charset="-122"/>
                <a:ea typeface="华文新魏" panose="02010800040101010101" pitchFamily="2" charset="-122"/>
                <a:cs typeface="宋体" pitchFamily="2" charset="-122"/>
              </a:rPr>
              <a:t>!</a:t>
            </a:r>
            <a:endParaRPr lang="en-US" altLang="zh-CN" sz="8800" dirty="0">
              <a:solidFill>
                <a:srgbClr val="427C80"/>
              </a:solidFill>
              <a:latin typeface="华文新魏" panose="02010800040101010101" pitchFamily="2" charset="-122"/>
              <a:ea typeface="华文新魏" panose="02010800040101010101" pitchFamily="2" charset="-122"/>
              <a:cs typeface="宋体" pitchFamily="2" charset="-122"/>
            </a:endParaRPr>
          </a:p>
        </p:txBody>
      </p:sp>
    </p:spTree>
    <p:extLst>
      <p:ext uri="{BB962C8B-B14F-4D97-AF65-F5344CB8AC3E}">
        <p14:creationId xmlns:p14="http://schemas.microsoft.com/office/powerpoint/2010/main" val="389240425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1000"/>
                                        <p:tgtEl>
                                          <p:spTgt spid="18">
                                            <p:txEl>
                                              <p:pRg st="0" end="0"/>
                                            </p:txEl>
                                          </p:spTgt>
                                        </p:tgtEl>
                                      </p:cBhvr>
                                    </p:animEffect>
                                    <p:anim calcmode="lin" valueType="num">
                                      <p:cBhvr>
                                        <p:cTn id="12"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570FA5F0-B291-41C7-953E-E4678068F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31" name="标题 1">
            <a:extLst>
              <a:ext uri="{FF2B5EF4-FFF2-40B4-BE49-F238E27FC236}">
                <a16:creationId xmlns="" xmlns:a16="http://schemas.microsoft.com/office/drawing/2014/main" id="{87B1D143-0B4E-4BC0-A219-4837373C1E98}"/>
              </a:ext>
            </a:extLst>
          </p:cNvPr>
          <p:cNvSpPr txBox="1">
            <a:spLocks/>
          </p:cNvSpPr>
          <p:nvPr/>
        </p:nvSpPr>
        <p:spPr>
          <a:xfrm>
            <a:off x="3498705" y="1687672"/>
            <a:ext cx="4623486" cy="829469"/>
          </a:xfrm>
          <a:prstGeom prst="rect">
            <a:avLst/>
          </a:prstGeom>
        </p:spPr>
        <p:txBody>
          <a:bodyPr rtlCol="0"/>
          <a:lstStyle>
            <a:lvl1pPr algn="ctr" defTabSz="1219170" rtl="0" eaLnBrk="1" latinLnBrk="0" hangingPunct="1">
              <a:spcBef>
                <a:spcPct val="0"/>
              </a:spcBef>
              <a:buNone/>
              <a:defRPr sz="5900" kern="1200">
                <a:solidFill>
                  <a:schemeClr val="tx1"/>
                </a:solidFill>
                <a:latin typeface="+mj-lt"/>
                <a:ea typeface="+mj-ea"/>
                <a:cs typeface="+mj-cs"/>
              </a:defRPr>
            </a:lvl1pPr>
          </a:lstStyle>
          <a:p>
            <a:pPr>
              <a:defRPr/>
            </a:pPr>
            <a:r>
              <a:rPr lang="en-US" altLang="zh-CN" sz="6600" spc="600" dirty="0" smtClean="0">
                <a:solidFill>
                  <a:srgbClr val="427C80"/>
                </a:solidFill>
                <a:latin typeface="Times New Roman" pitchFamily="18" charset="0"/>
                <a:ea typeface="华文新魏" panose="02010800040101010101" pitchFamily="2" charset="-122"/>
                <a:cs typeface="Times New Roman" pitchFamily="18" charset="0"/>
              </a:rPr>
              <a:t>I. </a:t>
            </a:r>
            <a:r>
              <a:rPr lang="en-US" altLang="zh-CN" sz="6600" spc="600" dirty="0" err="1" smtClean="0">
                <a:solidFill>
                  <a:schemeClr val="accent1">
                    <a:lumMod val="75000"/>
                  </a:schemeClr>
                </a:solidFill>
                <a:latin typeface="Times New Roman" pitchFamily="18" charset="0"/>
                <a:ea typeface="华文新魏" panose="02010800040101010101" pitchFamily="2" charset="-122"/>
                <a:cs typeface="Times New Roman" pitchFamily="18" charset="0"/>
              </a:rPr>
              <a:t>Thế</a:t>
            </a:r>
            <a:r>
              <a:rPr lang="en-US" altLang="zh-CN" sz="6600" spc="600" dirty="0" smtClean="0">
                <a:solidFill>
                  <a:schemeClr val="accent1">
                    <a:lumMod val="75000"/>
                  </a:schemeClr>
                </a:solidFill>
                <a:latin typeface="Times New Roman" pitchFamily="18" charset="0"/>
                <a:ea typeface="华文新魏" panose="02010800040101010101" pitchFamily="2" charset="-122"/>
                <a:cs typeface="Times New Roman" pitchFamily="18" charset="0"/>
              </a:rPr>
              <a:t> </a:t>
            </a:r>
            <a:r>
              <a:rPr lang="en-US" altLang="zh-CN" sz="6600" spc="600" dirty="0" err="1" smtClean="0">
                <a:solidFill>
                  <a:schemeClr val="accent1">
                    <a:lumMod val="75000"/>
                  </a:schemeClr>
                </a:solidFill>
                <a:latin typeface="Times New Roman" pitchFamily="18" charset="0"/>
                <a:ea typeface="华文新魏" panose="02010800040101010101" pitchFamily="2" charset="-122"/>
                <a:cs typeface="Times New Roman" pitchFamily="18" charset="0"/>
              </a:rPr>
              <a:t>nào</a:t>
            </a:r>
            <a:r>
              <a:rPr lang="en-US" altLang="zh-CN" sz="6600" spc="600" dirty="0" smtClean="0">
                <a:solidFill>
                  <a:schemeClr val="accent1">
                    <a:lumMod val="75000"/>
                  </a:schemeClr>
                </a:solidFill>
                <a:latin typeface="Times New Roman" pitchFamily="18" charset="0"/>
                <a:ea typeface="华文新魏" panose="02010800040101010101" pitchFamily="2" charset="-122"/>
                <a:cs typeface="Times New Roman" pitchFamily="18" charset="0"/>
              </a:rPr>
              <a:t> </a:t>
            </a:r>
            <a:r>
              <a:rPr lang="en-US" altLang="zh-CN" sz="6600" spc="600" dirty="0" err="1" smtClean="0">
                <a:solidFill>
                  <a:schemeClr val="accent1">
                    <a:lumMod val="75000"/>
                  </a:schemeClr>
                </a:solidFill>
                <a:latin typeface="Times New Roman" pitchFamily="18" charset="0"/>
                <a:ea typeface="华文新魏" panose="02010800040101010101" pitchFamily="2" charset="-122"/>
                <a:cs typeface="Times New Roman" pitchFamily="18" charset="0"/>
              </a:rPr>
              <a:t>là</a:t>
            </a:r>
            <a:r>
              <a:rPr lang="en-US" altLang="zh-CN" sz="6600" spc="600" dirty="0" smtClean="0">
                <a:solidFill>
                  <a:schemeClr val="accent1">
                    <a:lumMod val="75000"/>
                  </a:schemeClr>
                </a:solidFill>
                <a:latin typeface="Times New Roman" pitchFamily="18" charset="0"/>
                <a:ea typeface="华文新魏" panose="02010800040101010101" pitchFamily="2" charset="-122"/>
                <a:cs typeface="Times New Roman" pitchFamily="18" charset="0"/>
              </a:rPr>
              <a:t> </a:t>
            </a:r>
            <a:r>
              <a:rPr lang="en-US" altLang="zh-CN" sz="6600" spc="600" dirty="0" err="1" smtClean="0">
                <a:solidFill>
                  <a:schemeClr val="accent1">
                    <a:lumMod val="75000"/>
                  </a:schemeClr>
                </a:solidFill>
                <a:latin typeface="Times New Roman" pitchFamily="18" charset="0"/>
                <a:ea typeface="华文新魏" panose="02010800040101010101" pitchFamily="2" charset="-122"/>
                <a:cs typeface="Times New Roman" pitchFamily="18" charset="0"/>
              </a:rPr>
              <a:t>đại</a:t>
            </a:r>
            <a:r>
              <a:rPr lang="en-US" altLang="zh-CN" sz="6600" spc="600" dirty="0" smtClean="0">
                <a:solidFill>
                  <a:schemeClr val="accent1">
                    <a:lumMod val="75000"/>
                  </a:schemeClr>
                </a:solidFill>
                <a:latin typeface="Times New Roman" pitchFamily="18" charset="0"/>
                <a:ea typeface="华文新魏" panose="02010800040101010101" pitchFamily="2" charset="-122"/>
                <a:cs typeface="Times New Roman" pitchFamily="18" charset="0"/>
              </a:rPr>
              <a:t> </a:t>
            </a:r>
            <a:r>
              <a:rPr lang="en-US" altLang="zh-CN" sz="6600" spc="600" dirty="0" err="1" smtClean="0">
                <a:solidFill>
                  <a:schemeClr val="accent1">
                    <a:lumMod val="75000"/>
                  </a:schemeClr>
                </a:solidFill>
                <a:latin typeface="Times New Roman" pitchFamily="18" charset="0"/>
                <a:ea typeface="华文新魏" panose="02010800040101010101" pitchFamily="2" charset="-122"/>
                <a:cs typeface="Times New Roman" pitchFamily="18" charset="0"/>
              </a:rPr>
              <a:t>từ</a:t>
            </a:r>
            <a:r>
              <a:rPr lang="en-US" altLang="zh-CN" sz="6600" spc="600" dirty="0" smtClean="0">
                <a:solidFill>
                  <a:schemeClr val="accent1">
                    <a:lumMod val="75000"/>
                  </a:schemeClr>
                </a:solidFill>
                <a:latin typeface="Times New Roman" pitchFamily="18" charset="0"/>
                <a:ea typeface="华文新魏" panose="02010800040101010101" pitchFamily="2" charset="-122"/>
                <a:cs typeface="Times New Roman" pitchFamily="18" charset="0"/>
              </a:rPr>
              <a:t>?</a:t>
            </a:r>
            <a:endParaRPr lang="zh-CN" altLang="en-US" sz="6600" spc="600" dirty="0">
              <a:solidFill>
                <a:schemeClr val="accent1">
                  <a:lumMod val="75000"/>
                </a:schemeClr>
              </a:solidFill>
              <a:latin typeface="Times New Roman" pitchFamily="18" charset="0"/>
              <a:ea typeface="华文新魏" panose="02010800040101010101" pitchFamily="2" charset="-122"/>
              <a:cs typeface="Times New Roman" pitchFamily="18" charset="0"/>
            </a:endParaRPr>
          </a:p>
        </p:txBody>
      </p:sp>
    </p:spTree>
    <p:extLst>
      <p:ext uri="{BB962C8B-B14F-4D97-AF65-F5344CB8AC3E}">
        <p14:creationId xmlns:p14="http://schemas.microsoft.com/office/powerpoint/2010/main" val="80480406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anim calcmode="lin" valueType="num">
                                      <p:cBhvr>
                                        <p:cTn id="12" dur="500" fill="hold"/>
                                        <p:tgtEl>
                                          <p:spTgt spid="31"/>
                                        </p:tgtEl>
                                        <p:attrNameLst>
                                          <p:attrName>ppt_x</p:attrName>
                                        </p:attrNameLst>
                                      </p:cBhvr>
                                      <p:tavLst>
                                        <p:tav tm="0">
                                          <p:val>
                                            <p:strVal val="#ppt_x"/>
                                          </p:val>
                                        </p:tav>
                                        <p:tav tm="100000">
                                          <p:val>
                                            <p:strVal val="#ppt_x"/>
                                          </p:val>
                                        </p:tav>
                                      </p:tavLst>
                                    </p:anim>
                                    <p:anim calcmode="lin" valueType="num">
                                      <p:cBhvr>
                                        <p:cTn id="1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40767" y="259644"/>
            <a:ext cx="7710977"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nl-NL" sz="3600" b="1" dirty="0" smtClean="0">
                <a:solidFill>
                  <a:srgbClr val="FF0000"/>
                </a:solidFill>
                <a:latin typeface="Times New Roman" pitchFamily="18" charset="0"/>
                <a:cs typeface="Times New Roman" pitchFamily="18" charset="0"/>
              </a:rPr>
              <a:t>PHIẾU BÀI TẬP</a:t>
            </a:r>
            <a:endParaRPr kumimoji="0" lang="en-US" sz="4400" b="1" u="none" strike="noStrike" cap="none" normalizeH="0" baseline="0" dirty="0" smtClean="0">
              <a:ln>
                <a:noFill/>
              </a:ln>
              <a:solidFill>
                <a:srgbClr val="FF0000"/>
              </a:solidFill>
              <a:effectLst/>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204716" y="1253072"/>
          <a:ext cx="11750723" cy="5952945"/>
        </p:xfrm>
        <a:graphic>
          <a:graphicData uri="http://schemas.openxmlformats.org/drawingml/2006/table">
            <a:tbl>
              <a:tblPr firstRow="1" bandRow="1">
                <a:tableStyleId>{5C22544A-7EE6-4342-B048-85BDC9FD1C3A}</a:tableStyleId>
              </a:tblPr>
              <a:tblGrid>
                <a:gridCol w="6828070"/>
                <a:gridCol w="2585043"/>
                <a:gridCol w="2337610"/>
              </a:tblGrid>
              <a:tr h="913663">
                <a:tc>
                  <a:txBody>
                    <a:bodyPr/>
                    <a:lstStyle/>
                    <a:p>
                      <a:endParaRPr lang="en-US" sz="2500" dirty="0">
                        <a:latin typeface="Times New Roman" pitchFamily="18" charset="0"/>
                        <a:cs typeface="Times New Roman" pitchFamily="18" charset="0"/>
                      </a:endParaRPr>
                    </a:p>
                  </a:txBody>
                  <a:tcPr/>
                </a:tc>
                <a:tc>
                  <a:txBody>
                    <a:bodyPr/>
                    <a:lstStyle/>
                    <a:p>
                      <a:pPr algn="ctr"/>
                      <a:r>
                        <a:rPr lang="en-US" sz="2500" dirty="0" err="1" smtClean="0">
                          <a:latin typeface="Times New Roman" pitchFamily="18" charset="0"/>
                          <a:cs typeface="Times New Roman" pitchFamily="18" charset="0"/>
                        </a:rPr>
                        <a:t>Từ</a:t>
                      </a:r>
                      <a:r>
                        <a:rPr lang="en-US" sz="2500" baseline="0" dirty="0" smtClean="0">
                          <a:latin typeface="Times New Roman" pitchFamily="18" charset="0"/>
                          <a:cs typeface="Times New Roman" pitchFamily="18" charset="0"/>
                        </a:rPr>
                        <a:t> in </a:t>
                      </a:r>
                      <a:r>
                        <a:rPr lang="en-US" sz="2500" baseline="0" dirty="0" err="1" smtClean="0">
                          <a:latin typeface="Times New Roman" pitchFamily="18" charset="0"/>
                          <a:cs typeface="Times New Roman" pitchFamily="18" charset="0"/>
                        </a:rPr>
                        <a:t>đậm</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dùng</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để</a:t>
                      </a:r>
                      <a:r>
                        <a:rPr lang="en-US" sz="2500" baseline="0" dirty="0" smtClean="0">
                          <a:latin typeface="Times New Roman" pitchFamily="18" charset="0"/>
                          <a:cs typeface="Times New Roman" pitchFamily="18" charset="0"/>
                        </a:rPr>
                        <a:t> ….</a:t>
                      </a:r>
                      <a:endParaRPr lang="en-US" sz="2500" dirty="0">
                        <a:latin typeface="Times New Roman" pitchFamily="18" charset="0"/>
                        <a:cs typeface="Times New Roman" pitchFamily="18" charset="0"/>
                      </a:endParaRPr>
                    </a:p>
                  </a:txBody>
                  <a:tcPr/>
                </a:tc>
                <a:tc>
                  <a:txBody>
                    <a:bodyPr/>
                    <a:lstStyle/>
                    <a:p>
                      <a:pPr algn="ctr"/>
                      <a:r>
                        <a:rPr lang="en-US" sz="2500" dirty="0" err="1" smtClean="0">
                          <a:latin typeface="Times New Roman" pitchFamily="18" charset="0"/>
                          <a:cs typeface="Times New Roman" pitchFamily="18" charset="0"/>
                        </a:rPr>
                        <a:t>Chức</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vụ</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ngữ</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pháp</a:t>
                      </a:r>
                      <a:endParaRPr lang="en-US" sz="2500" dirty="0">
                        <a:latin typeface="Times New Roman" pitchFamily="18" charset="0"/>
                        <a:cs typeface="Times New Roman" pitchFamily="18" charset="0"/>
                      </a:endParaRPr>
                    </a:p>
                  </a:txBody>
                  <a:tcPr/>
                </a:tc>
              </a:tr>
              <a:tr h="881032">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vi-VN" sz="2400" i="1" kern="1200" dirty="0" smtClean="0">
                          <a:solidFill>
                            <a:schemeClr val="dk1"/>
                          </a:solidFill>
                          <a:latin typeface="Times New Roman" pitchFamily="18" charset="0"/>
                          <a:ea typeface="+mn-ea"/>
                          <a:cs typeface="Times New Roman" pitchFamily="18" charset="0"/>
                        </a:rPr>
                        <a:t>a) Gia đình tôi khá giả. Anh em tôi rất thương nhau. Phải nói em tôi rất ngoan. </a:t>
                      </a:r>
                      <a:r>
                        <a:rPr lang="vi-VN" sz="2400" b="1" i="1" kern="1200" dirty="0" smtClean="0">
                          <a:solidFill>
                            <a:schemeClr val="dk1"/>
                          </a:solidFill>
                          <a:latin typeface="Times New Roman" pitchFamily="18" charset="0"/>
                          <a:ea typeface="+mn-ea"/>
                          <a:cs typeface="Times New Roman" pitchFamily="18" charset="0"/>
                        </a:rPr>
                        <a:t>Nó</a:t>
                      </a:r>
                      <a:r>
                        <a:rPr lang="vi-VN" sz="2400" i="1" kern="1200" dirty="0" smtClean="0">
                          <a:solidFill>
                            <a:schemeClr val="dk1"/>
                          </a:solidFill>
                          <a:latin typeface="Times New Roman" pitchFamily="18" charset="0"/>
                          <a:ea typeface="+mn-ea"/>
                          <a:cs typeface="Times New Roman" pitchFamily="18" charset="0"/>
                        </a:rPr>
                        <a:t> lại khéo tay nữa.</a:t>
                      </a:r>
                      <a:endParaRPr lang="vi-VN" sz="2400" kern="1200" dirty="0" smtClean="0">
                        <a:solidFill>
                          <a:schemeClr val="dk1"/>
                        </a:solidFill>
                        <a:latin typeface="Times New Roman" pitchFamily="18" charset="0"/>
                        <a:ea typeface="+mn-ea"/>
                        <a:cs typeface="Times New Roman" pitchFamily="18" charset="0"/>
                      </a:endParaRPr>
                    </a:p>
                  </a:txBody>
                  <a:tcPr/>
                </a:tc>
                <a:tc>
                  <a:txBody>
                    <a:bodyPr/>
                    <a:lstStyle/>
                    <a:p>
                      <a:endParaRPr lang="en-US" sz="2500" dirty="0">
                        <a:latin typeface="Times New Roman" pitchFamily="18" charset="0"/>
                        <a:cs typeface="Times New Roman" pitchFamily="18" charset="0"/>
                      </a:endParaRPr>
                    </a:p>
                  </a:txBody>
                  <a:tcPr/>
                </a:tc>
                <a:tc>
                  <a:txBody>
                    <a:bodyPr/>
                    <a:lstStyle/>
                    <a:p>
                      <a:endParaRPr lang="en-US" sz="2500">
                        <a:latin typeface="Times New Roman" pitchFamily="18" charset="0"/>
                        <a:cs typeface="Times New Roman" pitchFamily="18" charset="0"/>
                      </a:endParaRPr>
                    </a:p>
                  </a:txBody>
                  <a:tcPr/>
                </a:tc>
              </a:tr>
              <a:tr h="1272602">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vi-VN" sz="2400" i="1" kern="1200" dirty="0" smtClean="0">
                          <a:solidFill>
                            <a:schemeClr val="dk1"/>
                          </a:solidFill>
                          <a:latin typeface="Times New Roman" pitchFamily="18" charset="0"/>
                          <a:ea typeface="+mn-ea"/>
                          <a:cs typeface="Times New Roman" pitchFamily="18" charset="0"/>
                        </a:rPr>
                        <a:t>b) Chợt con gà trống ở phía sau bếp nổi gáy. Tôi biết đó là con gà của anh Bốn Linh. Tiếng </a:t>
                      </a:r>
                      <a:r>
                        <a:rPr lang="vi-VN" sz="2400" b="1" i="1" kern="1200" dirty="0" smtClean="0">
                          <a:solidFill>
                            <a:schemeClr val="dk1"/>
                          </a:solidFill>
                          <a:latin typeface="Times New Roman" pitchFamily="18" charset="0"/>
                          <a:ea typeface="+mn-ea"/>
                          <a:cs typeface="Times New Roman" pitchFamily="18" charset="0"/>
                        </a:rPr>
                        <a:t>nó</a:t>
                      </a:r>
                      <a:r>
                        <a:rPr lang="vi-VN" sz="2400" i="1" kern="1200" dirty="0" smtClean="0">
                          <a:solidFill>
                            <a:schemeClr val="dk1"/>
                          </a:solidFill>
                          <a:latin typeface="Times New Roman" pitchFamily="18" charset="0"/>
                          <a:ea typeface="+mn-ea"/>
                          <a:cs typeface="Times New Roman" pitchFamily="18" charset="0"/>
                        </a:rPr>
                        <a:t> dõng dạc nhất xóm.</a:t>
                      </a:r>
                      <a:endParaRPr lang="vi-VN" sz="2400" kern="1200" dirty="0" smtClean="0">
                        <a:solidFill>
                          <a:schemeClr val="dk1"/>
                        </a:solidFill>
                        <a:latin typeface="Times New Roman" pitchFamily="18" charset="0"/>
                        <a:ea typeface="+mn-ea"/>
                        <a:cs typeface="Times New Roman" pitchFamily="18" charset="0"/>
                      </a:endParaRPr>
                    </a:p>
                  </a:txBody>
                  <a:tcPr/>
                </a:tc>
                <a:tc>
                  <a:txBody>
                    <a:bodyPr/>
                    <a:lstStyle/>
                    <a:p>
                      <a:endParaRPr lang="en-US" sz="2500" dirty="0">
                        <a:latin typeface="Times New Roman" pitchFamily="18" charset="0"/>
                        <a:cs typeface="Times New Roman" pitchFamily="18" charset="0"/>
                      </a:endParaRPr>
                    </a:p>
                  </a:txBody>
                  <a:tcPr/>
                </a:tc>
                <a:tc>
                  <a:txBody>
                    <a:bodyPr/>
                    <a:lstStyle/>
                    <a:p>
                      <a:endParaRPr lang="en-US" sz="2500" dirty="0">
                        <a:latin typeface="Times New Roman" pitchFamily="18" charset="0"/>
                        <a:cs typeface="Times New Roman" pitchFamily="18" charset="0"/>
                      </a:endParaRPr>
                    </a:p>
                  </a:txBody>
                  <a:tcPr/>
                </a:tc>
              </a:tr>
              <a:tr h="1664172">
                <a:tc>
                  <a:txBody>
                    <a:bodyPr/>
                    <a:lstStyle/>
                    <a:p>
                      <a:pPr algn="just"/>
                      <a:r>
                        <a:rPr lang="en-US" sz="2400" i="1" kern="1200" dirty="0" smtClean="0">
                          <a:solidFill>
                            <a:schemeClr val="dk1"/>
                          </a:solidFill>
                          <a:latin typeface="Times New Roman" pitchFamily="18" charset="0"/>
                          <a:ea typeface="+mn-ea"/>
                          <a:cs typeface="Times New Roman" pitchFamily="18" charset="0"/>
                        </a:rPr>
                        <a:t> c)      </a:t>
                      </a:r>
                      <a:r>
                        <a:rPr lang="vi-VN" sz="2400" i="1" kern="1200" dirty="0" smtClean="0">
                          <a:solidFill>
                            <a:schemeClr val="dk1"/>
                          </a:solidFill>
                          <a:latin typeface="Times New Roman" pitchFamily="18" charset="0"/>
                          <a:ea typeface="+mn-ea"/>
                          <a:cs typeface="Times New Roman" pitchFamily="18" charset="0"/>
                        </a:rPr>
                        <a:t>Mẹ tôi, giọng khản đặc, từ trong màn nói vọng ra:</a:t>
                      </a:r>
                      <a:r>
                        <a:rPr lang="en-US" sz="2400" kern="1200" dirty="0" smtClean="0">
                          <a:solidFill>
                            <a:schemeClr val="dk1"/>
                          </a:solidFill>
                          <a:latin typeface="Times New Roman" pitchFamily="18" charset="0"/>
                          <a:ea typeface="+mn-ea"/>
                          <a:cs typeface="Times New Roman" pitchFamily="18" charset="0"/>
                        </a:rPr>
                        <a:t> “</a:t>
                      </a:r>
                      <a:r>
                        <a:rPr lang="vi-VN" sz="2400" i="1" kern="1200" dirty="0" smtClean="0">
                          <a:solidFill>
                            <a:schemeClr val="dk1"/>
                          </a:solidFill>
                          <a:latin typeface="Times New Roman" pitchFamily="18" charset="0"/>
                          <a:ea typeface="+mn-ea"/>
                          <a:cs typeface="Times New Roman" pitchFamily="18" charset="0"/>
                        </a:rPr>
                        <a:t>Thôi, hai đứa liệu mà đem chia đồ chơi ra đi.</a:t>
                      </a:r>
                      <a:r>
                        <a:rPr lang="en-US" sz="2400" i="1" kern="1200" dirty="0" smtClean="0">
                          <a:solidFill>
                            <a:schemeClr val="dk1"/>
                          </a:solidFill>
                          <a:latin typeface="Times New Roman" pitchFamily="18" charset="0"/>
                          <a:ea typeface="+mn-ea"/>
                          <a:cs typeface="Times New Roman" pitchFamily="18" charset="0"/>
                        </a:rPr>
                        <a:t>”</a:t>
                      </a:r>
                      <a:endParaRPr lang="vi-VN" sz="2400" kern="1200" dirty="0" smtClean="0">
                        <a:solidFill>
                          <a:schemeClr val="dk1"/>
                        </a:solidFill>
                        <a:latin typeface="Times New Roman" pitchFamily="18" charset="0"/>
                        <a:ea typeface="+mn-ea"/>
                        <a:cs typeface="Times New Roman" pitchFamily="18" charset="0"/>
                      </a:endParaRPr>
                    </a:p>
                    <a:p>
                      <a:pPr algn="just"/>
                      <a:r>
                        <a:rPr lang="en-US" sz="2400" i="1" kern="1200" baseline="0" dirty="0" smtClean="0">
                          <a:solidFill>
                            <a:schemeClr val="dk1"/>
                          </a:solidFill>
                          <a:latin typeface="Times New Roman" pitchFamily="18" charset="0"/>
                          <a:ea typeface="+mn-ea"/>
                          <a:cs typeface="Times New Roman" pitchFamily="18" charset="0"/>
                        </a:rPr>
                        <a:t>       </a:t>
                      </a:r>
                      <a:r>
                        <a:rPr lang="vi-VN" sz="2400" i="1" kern="1200" dirty="0" smtClean="0">
                          <a:solidFill>
                            <a:schemeClr val="dk1"/>
                          </a:solidFill>
                          <a:latin typeface="Times New Roman" pitchFamily="18" charset="0"/>
                          <a:ea typeface="+mn-ea"/>
                          <a:cs typeface="Times New Roman" pitchFamily="18" charset="0"/>
                        </a:rPr>
                        <a:t>Vừa nghe thấy </a:t>
                      </a:r>
                      <a:r>
                        <a:rPr lang="vi-VN" sz="2400" b="1" i="1" kern="1200" dirty="0" smtClean="0">
                          <a:solidFill>
                            <a:schemeClr val="dk1"/>
                          </a:solidFill>
                          <a:latin typeface="Times New Roman" pitchFamily="18" charset="0"/>
                          <a:ea typeface="+mn-ea"/>
                          <a:cs typeface="Times New Roman" pitchFamily="18" charset="0"/>
                        </a:rPr>
                        <a:t>thế</a:t>
                      </a:r>
                      <a:r>
                        <a:rPr lang="vi-VN" sz="2400" i="1" kern="1200" dirty="0" smtClean="0">
                          <a:solidFill>
                            <a:schemeClr val="dk1"/>
                          </a:solidFill>
                          <a:latin typeface="Times New Roman" pitchFamily="18" charset="0"/>
                          <a:ea typeface="+mn-ea"/>
                          <a:cs typeface="Times New Roman" pitchFamily="18" charset="0"/>
                        </a:rPr>
                        <a:t> em tôi bất giác run lên bần bật, kinh hoàng đưa cặp mắt tuyệt vọng nhìn tôi.</a:t>
                      </a:r>
                      <a:endParaRPr lang="vi-VN" sz="2400" kern="1200" dirty="0" smtClean="0">
                        <a:solidFill>
                          <a:schemeClr val="dk1"/>
                        </a:solidFill>
                        <a:latin typeface="Times New Roman" pitchFamily="18" charset="0"/>
                        <a:ea typeface="+mn-ea"/>
                        <a:cs typeface="Times New Roman" pitchFamily="18" charset="0"/>
                      </a:endParaRPr>
                    </a:p>
                  </a:txBody>
                  <a:tcPr/>
                </a:tc>
                <a:tc>
                  <a:txBody>
                    <a:bodyPr/>
                    <a:lstStyle/>
                    <a:p>
                      <a:endParaRPr lang="en-US" sz="2500">
                        <a:latin typeface="Times New Roman" pitchFamily="18" charset="0"/>
                        <a:cs typeface="Times New Roman" pitchFamily="18" charset="0"/>
                      </a:endParaRPr>
                    </a:p>
                  </a:txBody>
                  <a:tcPr/>
                </a:tc>
                <a:tc>
                  <a:txBody>
                    <a:bodyPr/>
                    <a:lstStyle/>
                    <a:p>
                      <a:endParaRPr lang="en-US" sz="2500" dirty="0">
                        <a:latin typeface="Times New Roman" pitchFamily="18" charset="0"/>
                        <a:cs typeface="Times New Roman" pitchFamily="18" charset="0"/>
                      </a:endParaRPr>
                    </a:p>
                  </a:txBody>
                  <a:tcPr/>
                </a:tc>
              </a:tr>
              <a:tr h="1221476">
                <a:tc>
                  <a:txBody>
                    <a:bodyPr/>
                    <a:lstStyle/>
                    <a:p>
                      <a:r>
                        <a:rPr lang="en-US" sz="2400" kern="1200" dirty="0" smtClean="0">
                          <a:solidFill>
                            <a:schemeClr val="dk1"/>
                          </a:solidFill>
                          <a:latin typeface="Times New Roman" pitchFamily="18" charset="0"/>
                          <a:ea typeface="+mn-ea"/>
                          <a:cs typeface="Times New Roman" pitchFamily="18" charset="0"/>
                        </a:rPr>
                        <a:t>d)          </a:t>
                      </a:r>
                      <a:r>
                        <a:rPr lang="vi-VN" sz="2400" b="1" i="1" kern="1200" dirty="0" smtClean="0">
                          <a:solidFill>
                            <a:schemeClr val="dk1"/>
                          </a:solidFill>
                          <a:latin typeface="+mj-lt"/>
                          <a:ea typeface="+mn-ea"/>
                          <a:cs typeface="+mn-cs"/>
                        </a:rPr>
                        <a:t>Ai</a:t>
                      </a:r>
                      <a:r>
                        <a:rPr lang="vi-VN" sz="2400" i="1" kern="1200" dirty="0" smtClean="0">
                          <a:solidFill>
                            <a:schemeClr val="dk1"/>
                          </a:solidFill>
                          <a:latin typeface="+mj-lt"/>
                          <a:ea typeface="+mn-ea"/>
                          <a:cs typeface="+mn-cs"/>
                        </a:rPr>
                        <a:t> làm cho bể kia đầy,</a:t>
                      </a:r>
                      <a:endParaRPr lang="vi-VN" sz="2400" kern="1200" dirty="0" smtClean="0">
                        <a:solidFill>
                          <a:schemeClr val="dk1"/>
                        </a:solidFill>
                        <a:latin typeface="+mj-lt"/>
                        <a:ea typeface="+mn-ea"/>
                        <a:cs typeface="+mn-cs"/>
                      </a:endParaRPr>
                    </a:p>
                    <a:p>
                      <a:r>
                        <a:rPr lang="en-US" sz="2400" i="1" kern="1200" dirty="0" smtClean="0">
                          <a:solidFill>
                            <a:schemeClr val="dk1"/>
                          </a:solidFill>
                          <a:latin typeface="+mj-lt"/>
                          <a:ea typeface="+mn-ea"/>
                          <a:cs typeface="+mn-cs"/>
                        </a:rPr>
                        <a:t>        </a:t>
                      </a:r>
                      <a:r>
                        <a:rPr lang="vi-VN" sz="2400" i="1" kern="1200" dirty="0" smtClean="0">
                          <a:solidFill>
                            <a:schemeClr val="dk1"/>
                          </a:solidFill>
                          <a:latin typeface="+mj-lt"/>
                          <a:ea typeface="+mn-ea"/>
                          <a:cs typeface="+mn-cs"/>
                        </a:rPr>
                        <a:t>Cho ao kia cạn, cho gầy cò con?</a:t>
                      </a:r>
                      <a:endParaRPr lang="vi-VN" sz="2400" kern="1200" dirty="0" smtClean="0">
                        <a:solidFill>
                          <a:schemeClr val="dk1"/>
                        </a:solidFill>
                        <a:latin typeface="+mj-lt"/>
                        <a:ea typeface="+mn-ea"/>
                        <a:cs typeface="+mn-cs"/>
                      </a:endParaRPr>
                    </a:p>
                  </a:txBody>
                  <a:tcPr/>
                </a:tc>
                <a:tc>
                  <a:txBody>
                    <a:bodyPr/>
                    <a:lstStyle/>
                    <a:p>
                      <a:endParaRPr lang="en-US" sz="2500" dirty="0">
                        <a:latin typeface="Times New Roman" pitchFamily="18" charset="0"/>
                        <a:cs typeface="Times New Roman" pitchFamily="18" charset="0"/>
                      </a:endParaRPr>
                    </a:p>
                  </a:txBody>
                  <a:tcPr/>
                </a:tc>
                <a:tc>
                  <a:txBody>
                    <a:bodyPr/>
                    <a:lstStyle/>
                    <a:p>
                      <a:endParaRPr lang="en-US" sz="2500" dirty="0">
                        <a:latin typeface="Times New Roman" pitchFamily="18" charset="0"/>
                        <a:cs typeface="Times New Roman" pitchFamily="18" charset="0"/>
                      </a:endParaRPr>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40767" y="259644"/>
            <a:ext cx="7710977"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nl-NL" sz="3600" b="1" dirty="0" smtClean="0">
                <a:solidFill>
                  <a:srgbClr val="FF0000"/>
                </a:solidFill>
                <a:latin typeface="Times New Roman" pitchFamily="18" charset="0"/>
                <a:cs typeface="Times New Roman" pitchFamily="18" charset="0"/>
              </a:rPr>
              <a:t>PHIẾU BÀI TẬP</a:t>
            </a:r>
            <a:endParaRPr kumimoji="0" lang="en-US" sz="4400" b="1" u="none" strike="noStrike" cap="none" normalizeH="0" baseline="0" dirty="0" smtClean="0">
              <a:ln>
                <a:noFill/>
              </a:ln>
              <a:solidFill>
                <a:srgbClr val="FF0000"/>
              </a:solidFill>
              <a:effectLst/>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204716" y="1253072"/>
          <a:ext cx="11750723" cy="4805117"/>
        </p:xfrm>
        <a:graphic>
          <a:graphicData uri="http://schemas.openxmlformats.org/drawingml/2006/table">
            <a:tbl>
              <a:tblPr firstRow="1" bandRow="1">
                <a:tableStyleId>{5C22544A-7EE6-4342-B048-85BDC9FD1C3A}</a:tableStyleId>
              </a:tblPr>
              <a:tblGrid>
                <a:gridCol w="4189863"/>
                <a:gridCol w="4599296"/>
                <a:gridCol w="2961564"/>
              </a:tblGrid>
              <a:tr h="589376">
                <a:tc>
                  <a:txBody>
                    <a:bodyPr/>
                    <a:lstStyle/>
                    <a:p>
                      <a:endParaRPr lang="en-US" sz="2500" dirty="0">
                        <a:latin typeface="Times New Roman" pitchFamily="18" charset="0"/>
                        <a:cs typeface="Times New Roman" pitchFamily="18" charset="0"/>
                      </a:endParaRPr>
                    </a:p>
                  </a:txBody>
                  <a:tcPr/>
                </a:tc>
                <a:tc>
                  <a:txBody>
                    <a:bodyPr/>
                    <a:lstStyle/>
                    <a:p>
                      <a:pPr algn="ctr"/>
                      <a:r>
                        <a:rPr lang="en-US" sz="2500" dirty="0" err="1" smtClean="0">
                          <a:latin typeface="Times New Roman" pitchFamily="18" charset="0"/>
                          <a:cs typeface="Times New Roman" pitchFamily="18" charset="0"/>
                        </a:rPr>
                        <a:t>Từ</a:t>
                      </a:r>
                      <a:r>
                        <a:rPr lang="en-US" sz="2500" baseline="0" dirty="0" smtClean="0">
                          <a:latin typeface="Times New Roman" pitchFamily="18" charset="0"/>
                          <a:cs typeface="Times New Roman" pitchFamily="18" charset="0"/>
                        </a:rPr>
                        <a:t> in </a:t>
                      </a:r>
                      <a:r>
                        <a:rPr lang="en-US" sz="2500" baseline="0" dirty="0" err="1" smtClean="0">
                          <a:latin typeface="Times New Roman" pitchFamily="18" charset="0"/>
                          <a:cs typeface="Times New Roman" pitchFamily="18" charset="0"/>
                        </a:rPr>
                        <a:t>đậm</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dùng</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để</a:t>
                      </a:r>
                      <a:r>
                        <a:rPr lang="en-US" sz="2500" baseline="0" dirty="0" smtClean="0">
                          <a:latin typeface="Times New Roman" pitchFamily="18" charset="0"/>
                          <a:cs typeface="Times New Roman" pitchFamily="18" charset="0"/>
                        </a:rPr>
                        <a:t> ….</a:t>
                      </a:r>
                      <a:endParaRPr lang="en-US" sz="2500" dirty="0">
                        <a:latin typeface="Times New Roman" pitchFamily="18" charset="0"/>
                        <a:cs typeface="Times New Roman" pitchFamily="18" charset="0"/>
                      </a:endParaRPr>
                    </a:p>
                  </a:txBody>
                  <a:tcPr/>
                </a:tc>
                <a:tc>
                  <a:txBody>
                    <a:bodyPr/>
                    <a:lstStyle/>
                    <a:p>
                      <a:pPr algn="ctr"/>
                      <a:r>
                        <a:rPr lang="en-US" sz="2500" dirty="0" err="1" smtClean="0">
                          <a:latin typeface="Times New Roman" pitchFamily="18" charset="0"/>
                          <a:cs typeface="Times New Roman" pitchFamily="18" charset="0"/>
                        </a:rPr>
                        <a:t>Chức</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vụ</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ngữ</a:t>
                      </a:r>
                      <a:r>
                        <a:rPr lang="en-US" sz="2500" baseline="0" dirty="0" smtClean="0">
                          <a:latin typeface="Times New Roman" pitchFamily="18" charset="0"/>
                          <a:cs typeface="Times New Roman" pitchFamily="18" charset="0"/>
                        </a:rPr>
                        <a:t> </a:t>
                      </a:r>
                      <a:r>
                        <a:rPr lang="en-US" sz="2500" baseline="0" dirty="0" err="1" smtClean="0">
                          <a:latin typeface="Times New Roman" pitchFamily="18" charset="0"/>
                          <a:cs typeface="Times New Roman" pitchFamily="18" charset="0"/>
                        </a:rPr>
                        <a:t>pháp</a:t>
                      </a:r>
                      <a:endParaRPr lang="en-US" sz="2500" dirty="0">
                        <a:latin typeface="Times New Roman" pitchFamily="18" charset="0"/>
                        <a:cs typeface="Times New Roman" pitchFamily="18" charset="0"/>
                      </a:endParaRPr>
                    </a:p>
                  </a:txBody>
                  <a:tcPr/>
                </a:tc>
              </a:tr>
              <a:tr h="846161">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vi-VN" sz="2400" i="1" kern="1200" dirty="0" smtClean="0">
                          <a:solidFill>
                            <a:schemeClr val="dk1"/>
                          </a:solidFill>
                          <a:latin typeface="Times New Roman" pitchFamily="18" charset="0"/>
                          <a:ea typeface="+mn-ea"/>
                          <a:cs typeface="Times New Roman" pitchFamily="18" charset="0"/>
                        </a:rPr>
                        <a:t>a) </a:t>
                      </a:r>
                      <a:r>
                        <a:rPr lang="en-US" sz="2400" i="1" kern="1200" dirty="0" smtClean="0">
                          <a:solidFill>
                            <a:schemeClr val="dk1"/>
                          </a:solidFill>
                          <a:latin typeface="Times New Roman" pitchFamily="18" charset="0"/>
                          <a:ea typeface="+mn-ea"/>
                          <a:cs typeface="Times New Roman" pitchFamily="18" charset="0"/>
                        </a:rPr>
                        <a:t>…</a:t>
                      </a:r>
                      <a:r>
                        <a:rPr lang="vi-VN" sz="2400" i="1" kern="1200" dirty="0" smtClean="0">
                          <a:solidFill>
                            <a:schemeClr val="dk1"/>
                          </a:solidFill>
                          <a:latin typeface="Times New Roman" pitchFamily="18" charset="0"/>
                          <a:ea typeface="+mn-ea"/>
                          <a:cs typeface="Times New Roman" pitchFamily="18" charset="0"/>
                        </a:rPr>
                        <a:t>. Phải nói em tôi rất ngoan. </a:t>
                      </a:r>
                      <a:r>
                        <a:rPr lang="vi-VN" sz="2400" b="1" i="1" kern="1200" dirty="0" smtClean="0">
                          <a:solidFill>
                            <a:schemeClr val="dk1"/>
                          </a:solidFill>
                          <a:latin typeface="Times New Roman" pitchFamily="18" charset="0"/>
                          <a:ea typeface="+mn-ea"/>
                          <a:cs typeface="Times New Roman" pitchFamily="18" charset="0"/>
                        </a:rPr>
                        <a:t>Nó</a:t>
                      </a:r>
                      <a:r>
                        <a:rPr lang="vi-VN" sz="2400" i="1" kern="1200" dirty="0" smtClean="0">
                          <a:solidFill>
                            <a:schemeClr val="dk1"/>
                          </a:solidFill>
                          <a:latin typeface="Times New Roman" pitchFamily="18" charset="0"/>
                          <a:ea typeface="+mn-ea"/>
                          <a:cs typeface="Times New Roman" pitchFamily="18" charset="0"/>
                        </a:rPr>
                        <a:t> lại khéo tay nữa.</a:t>
                      </a:r>
                      <a:endParaRPr lang="vi-VN" sz="2400" kern="1200" dirty="0" smtClean="0">
                        <a:solidFill>
                          <a:schemeClr val="dk1"/>
                        </a:solidFill>
                        <a:latin typeface="Times New Roman" pitchFamily="18" charset="0"/>
                        <a:ea typeface="+mn-ea"/>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a:latin typeface="Times New Roman" pitchFamily="18" charset="0"/>
                        <a:cs typeface="Times New Roman" pitchFamily="18" charset="0"/>
                      </a:endParaRPr>
                    </a:p>
                  </a:txBody>
                  <a:tcPr/>
                </a:tc>
              </a:tr>
              <a:tr h="859809">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vi-VN" sz="2400" i="1" kern="1200" dirty="0" smtClean="0">
                          <a:solidFill>
                            <a:schemeClr val="dk1"/>
                          </a:solidFill>
                          <a:latin typeface="Times New Roman" pitchFamily="18" charset="0"/>
                          <a:ea typeface="+mn-ea"/>
                          <a:cs typeface="Times New Roman" pitchFamily="18" charset="0"/>
                        </a:rPr>
                        <a:t>b) </a:t>
                      </a:r>
                      <a:r>
                        <a:rPr lang="en-US" sz="2400" i="1" kern="1200" dirty="0" smtClean="0">
                          <a:solidFill>
                            <a:schemeClr val="dk1"/>
                          </a:solidFill>
                          <a:latin typeface="Times New Roman" pitchFamily="18" charset="0"/>
                          <a:ea typeface="+mn-ea"/>
                          <a:cs typeface="Times New Roman" pitchFamily="18" charset="0"/>
                        </a:rPr>
                        <a:t>..</a:t>
                      </a:r>
                      <a:r>
                        <a:rPr lang="vi-VN" sz="2400" i="1" kern="1200" dirty="0" smtClean="0">
                          <a:solidFill>
                            <a:schemeClr val="dk1"/>
                          </a:solidFill>
                          <a:latin typeface="Times New Roman" pitchFamily="18" charset="0"/>
                          <a:ea typeface="+mn-ea"/>
                          <a:cs typeface="Times New Roman" pitchFamily="18" charset="0"/>
                        </a:rPr>
                        <a:t>. Tôi biết đó là con gà của anh Bốn Linh. Tiếng </a:t>
                      </a:r>
                      <a:r>
                        <a:rPr lang="vi-VN" sz="2400" b="1" i="1" kern="1200" dirty="0" smtClean="0">
                          <a:solidFill>
                            <a:schemeClr val="dk1"/>
                          </a:solidFill>
                          <a:latin typeface="Times New Roman" pitchFamily="18" charset="0"/>
                          <a:ea typeface="+mn-ea"/>
                          <a:cs typeface="Times New Roman" pitchFamily="18" charset="0"/>
                        </a:rPr>
                        <a:t>nó</a:t>
                      </a:r>
                      <a:r>
                        <a:rPr lang="vi-VN" sz="2400" i="1" kern="1200" dirty="0" smtClean="0">
                          <a:solidFill>
                            <a:schemeClr val="dk1"/>
                          </a:solidFill>
                          <a:latin typeface="Times New Roman" pitchFamily="18" charset="0"/>
                          <a:ea typeface="+mn-ea"/>
                          <a:cs typeface="Times New Roman" pitchFamily="18" charset="0"/>
                        </a:rPr>
                        <a:t> </a:t>
                      </a:r>
                      <a:r>
                        <a:rPr lang="en-US" sz="2400" i="1" kern="1200" dirty="0" smtClean="0">
                          <a:solidFill>
                            <a:schemeClr val="dk1"/>
                          </a:solidFill>
                          <a:latin typeface="Times New Roman" pitchFamily="18" charset="0"/>
                          <a:ea typeface="+mn-ea"/>
                          <a:cs typeface="Times New Roman" pitchFamily="18" charset="0"/>
                        </a:rPr>
                        <a:t>…</a:t>
                      </a:r>
                      <a:r>
                        <a:rPr lang="vi-VN" sz="2400" i="1" kern="1200" dirty="0" smtClean="0">
                          <a:solidFill>
                            <a:schemeClr val="dk1"/>
                          </a:solidFill>
                          <a:latin typeface="Times New Roman" pitchFamily="18" charset="0"/>
                          <a:ea typeface="+mn-ea"/>
                          <a:cs typeface="Times New Roman" pitchFamily="18" charset="0"/>
                        </a:rPr>
                        <a:t>.</a:t>
                      </a:r>
                      <a:endParaRPr lang="vi-VN" sz="2400" kern="1200" dirty="0" smtClean="0">
                        <a:solidFill>
                          <a:schemeClr val="dk1"/>
                        </a:solidFill>
                        <a:latin typeface="Times New Roman" pitchFamily="18" charset="0"/>
                        <a:ea typeface="+mn-ea"/>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r h="1146412">
                <a:tc>
                  <a:txBody>
                    <a:bodyPr/>
                    <a:lstStyle/>
                    <a:p>
                      <a:pPr algn="just"/>
                      <a:r>
                        <a:rPr lang="en-US" sz="2400" i="1" kern="1200" dirty="0" smtClean="0">
                          <a:solidFill>
                            <a:schemeClr val="dk1"/>
                          </a:solidFill>
                          <a:latin typeface="Times New Roman" pitchFamily="18" charset="0"/>
                          <a:ea typeface="+mn-ea"/>
                          <a:cs typeface="Times New Roman" pitchFamily="18" charset="0"/>
                        </a:rPr>
                        <a:t> c)</a:t>
                      </a:r>
                      <a:r>
                        <a:rPr lang="en-US" sz="2400" i="1" kern="1200" baseline="0" dirty="0" smtClean="0">
                          <a:solidFill>
                            <a:schemeClr val="dk1"/>
                          </a:solidFill>
                          <a:latin typeface="Times New Roman" pitchFamily="18" charset="0"/>
                          <a:ea typeface="+mn-ea"/>
                          <a:cs typeface="Times New Roman" pitchFamily="18" charset="0"/>
                        </a:rPr>
                        <a:t> </a:t>
                      </a:r>
                      <a:r>
                        <a:rPr lang="en-US" sz="2400" i="1" kern="1200" dirty="0" smtClean="0">
                          <a:solidFill>
                            <a:schemeClr val="dk1"/>
                          </a:solidFill>
                          <a:latin typeface="Times New Roman" pitchFamily="18" charset="0"/>
                          <a:ea typeface="+mn-ea"/>
                          <a:cs typeface="Times New Roman" pitchFamily="18" charset="0"/>
                        </a:rPr>
                        <a:t> ….</a:t>
                      </a:r>
                      <a:r>
                        <a:rPr lang="en-US" sz="2400" kern="1200" dirty="0" smtClean="0">
                          <a:solidFill>
                            <a:schemeClr val="dk1"/>
                          </a:solidFill>
                          <a:latin typeface="Times New Roman" pitchFamily="18" charset="0"/>
                          <a:ea typeface="+mn-ea"/>
                          <a:cs typeface="Times New Roman" pitchFamily="18" charset="0"/>
                        </a:rPr>
                        <a:t>“</a:t>
                      </a:r>
                      <a:r>
                        <a:rPr lang="vi-VN" sz="2400" i="1" kern="1200" dirty="0" smtClean="0">
                          <a:solidFill>
                            <a:schemeClr val="dk1"/>
                          </a:solidFill>
                          <a:latin typeface="Times New Roman" pitchFamily="18" charset="0"/>
                          <a:ea typeface="+mn-ea"/>
                          <a:cs typeface="Times New Roman" pitchFamily="18" charset="0"/>
                        </a:rPr>
                        <a:t>Thôi, hai đứa liệu mà đem chia đồ chơi ra đi.</a:t>
                      </a:r>
                      <a:r>
                        <a:rPr lang="en-US" sz="2400" i="1" kern="1200" dirty="0" smtClean="0">
                          <a:solidFill>
                            <a:schemeClr val="dk1"/>
                          </a:solidFill>
                          <a:latin typeface="Times New Roman" pitchFamily="18" charset="0"/>
                          <a:ea typeface="+mn-ea"/>
                          <a:cs typeface="Times New Roman" pitchFamily="18" charset="0"/>
                        </a:rPr>
                        <a:t>”.</a:t>
                      </a:r>
                      <a:r>
                        <a:rPr lang="en-US" sz="2400" i="1" kern="1200" baseline="0" dirty="0" smtClean="0">
                          <a:solidFill>
                            <a:schemeClr val="dk1"/>
                          </a:solidFill>
                          <a:latin typeface="Times New Roman" pitchFamily="18" charset="0"/>
                          <a:ea typeface="+mn-ea"/>
                          <a:cs typeface="Times New Roman" pitchFamily="18" charset="0"/>
                        </a:rPr>
                        <a:t> </a:t>
                      </a:r>
                      <a:r>
                        <a:rPr lang="vi-VN" sz="2400" i="1" kern="1200" dirty="0" smtClean="0">
                          <a:solidFill>
                            <a:schemeClr val="dk1"/>
                          </a:solidFill>
                          <a:latin typeface="Times New Roman" pitchFamily="18" charset="0"/>
                          <a:ea typeface="+mn-ea"/>
                          <a:cs typeface="Times New Roman" pitchFamily="18" charset="0"/>
                        </a:rPr>
                        <a:t>Vừa nghe thấy </a:t>
                      </a:r>
                      <a:r>
                        <a:rPr lang="vi-VN" sz="2400" b="1" i="1" kern="1200" dirty="0" smtClean="0">
                          <a:solidFill>
                            <a:schemeClr val="dk1"/>
                          </a:solidFill>
                          <a:latin typeface="Times New Roman" pitchFamily="18" charset="0"/>
                          <a:ea typeface="+mn-ea"/>
                          <a:cs typeface="Times New Roman" pitchFamily="18" charset="0"/>
                        </a:rPr>
                        <a:t>thế</a:t>
                      </a:r>
                      <a:r>
                        <a:rPr lang="vi-VN" sz="2400" i="1" kern="1200" dirty="0" smtClean="0">
                          <a:solidFill>
                            <a:schemeClr val="dk1"/>
                          </a:solidFill>
                          <a:latin typeface="Times New Roman" pitchFamily="18" charset="0"/>
                          <a:ea typeface="+mn-ea"/>
                          <a:cs typeface="Times New Roman" pitchFamily="18" charset="0"/>
                        </a:rPr>
                        <a:t> </a:t>
                      </a:r>
                      <a:r>
                        <a:rPr lang="en-US" sz="2400" i="1" kern="1200" dirty="0" smtClean="0">
                          <a:solidFill>
                            <a:schemeClr val="dk1"/>
                          </a:solidFill>
                          <a:latin typeface="Times New Roman" pitchFamily="18" charset="0"/>
                          <a:ea typeface="+mn-ea"/>
                          <a:cs typeface="Times New Roman" pitchFamily="18" charset="0"/>
                        </a:rPr>
                        <a:t>…</a:t>
                      </a:r>
                      <a:endParaRPr lang="vi-VN" sz="2400" kern="1200" dirty="0" smtClean="0">
                        <a:solidFill>
                          <a:schemeClr val="dk1"/>
                        </a:solidFill>
                        <a:latin typeface="Times New Roman" pitchFamily="18" charset="0"/>
                        <a:ea typeface="+mn-ea"/>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r h="1321051">
                <a:tc>
                  <a:txBody>
                    <a:bodyPr/>
                    <a:lstStyle/>
                    <a:p>
                      <a:r>
                        <a:rPr lang="en-US" sz="2400" kern="1200" dirty="0" smtClean="0">
                          <a:solidFill>
                            <a:schemeClr val="dk1"/>
                          </a:solidFill>
                          <a:latin typeface="Times New Roman" pitchFamily="18" charset="0"/>
                          <a:ea typeface="+mn-ea"/>
                          <a:cs typeface="Times New Roman" pitchFamily="18" charset="0"/>
                        </a:rPr>
                        <a:t>d) </a:t>
                      </a:r>
                      <a:r>
                        <a:rPr lang="en-US" sz="2400" kern="1200" baseline="0" dirty="0" smtClean="0">
                          <a:solidFill>
                            <a:schemeClr val="dk1"/>
                          </a:solidFill>
                          <a:latin typeface="Times New Roman" pitchFamily="18" charset="0"/>
                          <a:ea typeface="+mn-ea"/>
                          <a:cs typeface="Times New Roman" pitchFamily="18" charset="0"/>
                        </a:rPr>
                        <a:t>     </a:t>
                      </a:r>
                      <a:r>
                        <a:rPr lang="vi-VN" sz="2400" b="1" i="1" kern="1200" dirty="0" smtClean="0">
                          <a:solidFill>
                            <a:schemeClr val="dk1"/>
                          </a:solidFill>
                          <a:latin typeface="+mj-lt"/>
                          <a:ea typeface="+mn-ea"/>
                          <a:cs typeface="+mn-cs"/>
                        </a:rPr>
                        <a:t>Ai</a:t>
                      </a:r>
                      <a:r>
                        <a:rPr lang="vi-VN" sz="2400" i="1" kern="1200" dirty="0" smtClean="0">
                          <a:solidFill>
                            <a:schemeClr val="dk1"/>
                          </a:solidFill>
                          <a:latin typeface="+mj-lt"/>
                          <a:ea typeface="+mn-ea"/>
                          <a:cs typeface="+mn-cs"/>
                        </a:rPr>
                        <a:t> làm cho bể kia đầy,</a:t>
                      </a:r>
                      <a:endParaRPr lang="vi-VN" sz="2400" kern="1200" dirty="0" smtClean="0">
                        <a:solidFill>
                          <a:schemeClr val="dk1"/>
                        </a:solidFill>
                        <a:latin typeface="+mj-lt"/>
                        <a:ea typeface="+mn-ea"/>
                        <a:cs typeface="+mn-cs"/>
                      </a:endParaRPr>
                    </a:p>
                    <a:p>
                      <a:r>
                        <a:rPr lang="vi-VN" sz="2400" i="1" kern="1200" dirty="0" smtClean="0">
                          <a:solidFill>
                            <a:schemeClr val="dk1"/>
                          </a:solidFill>
                          <a:latin typeface="+mj-lt"/>
                          <a:ea typeface="+mn-ea"/>
                          <a:cs typeface="+mn-cs"/>
                        </a:rPr>
                        <a:t>Cho ao kia cạn, cho gầy cò</a:t>
                      </a:r>
                      <a:r>
                        <a:rPr lang="en-US" sz="2400" i="1" kern="1200" baseline="0" dirty="0" smtClean="0">
                          <a:solidFill>
                            <a:schemeClr val="dk1"/>
                          </a:solidFill>
                          <a:latin typeface="+mj-lt"/>
                          <a:ea typeface="+mn-ea"/>
                          <a:cs typeface="+mn-cs"/>
                        </a:rPr>
                        <a:t> </a:t>
                      </a:r>
                      <a:r>
                        <a:rPr lang="vi-VN" sz="2400" i="1" kern="1200" dirty="0" smtClean="0">
                          <a:solidFill>
                            <a:schemeClr val="dk1"/>
                          </a:solidFill>
                          <a:latin typeface="+mj-lt"/>
                          <a:ea typeface="+mn-ea"/>
                          <a:cs typeface="+mn-cs"/>
                        </a:rPr>
                        <a:t>con?</a:t>
                      </a:r>
                      <a:endParaRPr lang="vi-VN" sz="2400" kern="1200" dirty="0" smtClean="0">
                        <a:solidFill>
                          <a:schemeClr val="dk1"/>
                        </a:solidFill>
                        <a:latin typeface="+mj-lt"/>
                        <a:ea typeface="+mn-ea"/>
                        <a:cs typeface="+mn-cs"/>
                      </a:endParaRPr>
                    </a:p>
                  </a:txBody>
                  <a:tcPr/>
                </a:tc>
                <a:tc>
                  <a:txBody>
                    <a:bodyPr/>
                    <a:lstStyle/>
                    <a:p>
                      <a:endParaRPr lang="en-US" sz="240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bl>
          </a:graphicData>
        </a:graphic>
      </p:graphicFrame>
      <p:sp>
        <p:nvSpPr>
          <p:cNvPr id="4" name="Rectangle 3"/>
          <p:cNvSpPr/>
          <p:nvPr/>
        </p:nvSpPr>
        <p:spPr>
          <a:xfrm>
            <a:off x="5336274" y="2018514"/>
            <a:ext cx="2371460" cy="461665"/>
          </a:xfrm>
          <a:prstGeom prst="rect">
            <a:avLst/>
          </a:prstGeom>
        </p:spPr>
        <p:txBody>
          <a:bodyPr wrap="square">
            <a:spAutoFit/>
          </a:bodyPr>
          <a:lstStyle/>
          <a:p>
            <a:r>
              <a:rPr lang="vi-VN" sz="2400" i="1" dirty="0" smtClean="0">
                <a:latin typeface="+mj-lt"/>
              </a:rPr>
              <a:t> </a:t>
            </a:r>
            <a:r>
              <a:rPr lang="vi-VN" sz="2400" b="1" i="1" dirty="0" smtClean="0">
                <a:latin typeface="+mj-lt"/>
              </a:rPr>
              <a:t>Nó</a:t>
            </a:r>
            <a:r>
              <a:rPr lang="vi-VN" sz="2400" i="1" dirty="0" smtClean="0">
                <a:latin typeface="+mj-lt"/>
              </a:rPr>
              <a:t> </a:t>
            </a:r>
            <a:r>
              <a:rPr lang="en-US" sz="2400" i="1"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endParaRPr lang="vi-VN" sz="2400" dirty="0" smtClean="0">
              <a:latin typeface="Times New Roman" pitchFamily="18" charset="0"/>
              <a:cs typeface="Times New Roman" pitchFamily="18" charset="0"/>
            </a:endParaRPr>
          </a:p>
        </p:txBody>
      </p:sp>
      <p:sp>
        <p:nvSpPr>
          <p:cNvPr id="5" name="Rectangle 4"/>
          <p:cNvSpPr/>
          <p:nvPr/>
        </p:nvSpPr>
        <p:spPr>
          <a:xfrm>
            <a:off x="4258101" y="2847668"/>
            <a:ext cx="4817660" cy="461665"/>
          </a:xfrm>
          <a:prstGeom prst="rect">
            <a:avLst/>
          </a:prstGeom>
        </p:spPr>
        <p:txBody>
          <a:bodyPr wrap="square">
            <a:spAutoFit/>
          </a:bodyPr>
          <a:lstStyle/>
          <a:p>
            <a:pPr algn="ctr"/>
            <a:r>
              <a:rPr lang="vi-VN" sz="2400" i="1" dirty="0" smtClean="0">
                <a:latin typeface="+mj-lt"/>
              </a:rPr>
              <a:t> </a:t>
            </a:r>
            <a:r>
              <a:rPr lang="vi-VN" sz="2400" b="1" i="1" dirty="0" smtClean="0">
                <a:latin typeface="+mj-lt"/>
              </a:rPr>
              <a:t>Nó</a:t>
            </a:r>
            <a:r>
              <a:rPr lang="vi-VN" sz="2400" i="1" dirty="0" smtClean="0">
                <a:latin typeface="+mj-lt"/>
              </a:rPr>
              <a:t> </a:t>
            </a:r>
            <a:r>
              <a:rPr lang="en-US" sz="2400" i="1"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gà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Bốn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Linh</a:t>
            </a:r>
            <a:endParaRPr lang="vi-VN" sz="2400" dirty="0" smtClean="0">
              <a:latin typeface="Times New Roman" pitchFamily="18" charset="0"/>
              <a:cs typeface="Times New Roman" pitchFamily="18" charset="0"/>
            </a:endParaRPr>
          </a:p>
        </p:txBody>
      </p:sp>
      <p:sp>
        <p:nvSpPr>
          <p:cNvPr id="6" name="Rectangle 5"/>
          <p:cNvSpPr/>
          <p:nvPr/>
        </p:nvSpPr>
        <p:spPr>
          <a:xfrm>
            <a:off x="4550109" y="3869736"/>
            <a:ext cx="4334583" cy="461665"/>
          </a:xfrm>
          <a:prstGeom prst="rect">
            <a:avLst/>
          </a:prstGeom>
        </p:spPr>
        <p:txBody>
          <a:bodyPr wrap="square">
            <a:spAutoFit/>
          </a:bodyPr>
          <a:lstStyle/>
          <a:p>
            <a:pPr algn="ctr"/>
            <a:r>
              <a:rPr lang="vi-VN" sz="2400" i="1" dirty="0" smtClean="0">
                <a:latin typeface="+mj-lt"/>
              </a:rPr>
              <a:t> </a:t>
            </a:r>
            <a:r>
              <a:rPr lang="en-US" sz="2400" b="1" i="1" dirty="0" err="1" smtClean="0">
                <a:latin typeface="Times New Roman" pitchFamily="18" charset="0"/>
                <a:cs typeface="Times New Roman" pitchFamily="18" charset="0"/>
              </a:rPr>
              <a:t>Thế</a:t>
            </a:r>
            <a:r>
              <a:rPr lang="vi-VN" sz="2400" i="1"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sym typeface="Wingdings" pitchFamily="2" charset="2"/>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việc phải chia đồ chơi</a:t>
            </a:r>
          </a:p>
        </p:txBody>
      </p:sp>
      <p:sp>
        <p:nvSpPr>
          <p:cNvPr id="7" name="Rectangle 6"/>
          <p:cNvSpPr/>
          <p:nvPr/>
        </p:nvSpPr>
        <p:spPr>
          <a:xfrm>
            <a:off x="9444253" y="2282720"/>
            <a:ext cx="2306469" cy="2677656"/>
          </a:xfrm>
          <a:prstGeom prst="rect">
            <a:avLst/>
          </a:prstGeom>
        </p:spPr>
        <p:txBody>
          <a:bodyPr wrap="square">
            <a:spAutoFit/>
          </a:bodyPr>
          <a:lstStyle/>
          <a:p>
            <a:pPr algn="just"/>
            <a:r>
              <a:rPr lang="en-US" sz="2800" i="1" dirty="0" smtClean="0">
                <a:solidFill>
                  <a:srgbClr val="FF0000"/>
                </a:solidFill>
                <a:latin typeface="Times New Roman" pitchFamily="18" charset="0"/>
                <a:cs typeface="Times New Roman" pitchFamily="18" charset="0"/>
                <a:sym typeface="Wingdings" pitchFamily="2" charset="2"/>
              </a:rPr>
              <a:t> N</a:t>
            </a:r>
            <a:r>
              <a:rPr lang="vi-VN" sz="2800" i="1" dirty="0" smtClean="0">
                <a:solidFill>
                  <a:srgbClr val="FF0000"/>
                </a:solidFill>
                <a:latin typeface="Times New Roman" pitchFamily="18" charset="0"/>
                <a:cs typeface="Times New Roman" pitchFamily="18" charset="0"/>
              </a:rPr>
              <a:t>hờ vào các từ ngữ chỉ người</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sự</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việc</a:t>
            </a:r>
            <a:r>
              <a:rPr lang="vi-VN" sz="2800" i="1" dirty="0" smtClean="0">
                <a:solidFill>
                  <a:srgbClr val="FF0000"/>
                </a:solidFill>
                <a:latin typeface="Times New Roman" pitchFamily="18" charset="0"/>
                <a:cs typeface="Times New Roman" pitchFamily="18" charset="0"/>
              </a:rPr>
              <a:t> mà nó thay thế các câu văn trước.</a:t>
            </a:r>
            <a:endParaRPr lang="en-US" sz="2800" i="1" dirty="0">
              <a:solidFill>
                <a:srgbClr val="FF0000"/>
              </a:solidFill>
              <a:latin typeface="Times New Roman" pitchFamily="18" charset="0"/>
              <a:cs typeface="Times New Roman" pitchFamily="18" charset="0"/>
            </a:endParaRPr>
          </a:p>
        </p:txBody>
      </p:sp>
      <p:sp>
        <p:nvSpPr>
          <p:cNvPr id="8" name="Rectangle 7"/>
          <p:cNvSpPr/>
          <p:nvPr/>
        </p:nvSpPr>
        <p:spPr>
          <a:xfrm>
            <a:off x="4606975" y="5004774"/>
            <a:ext cx="4334583" cy="461665"/>
          </a:xfrm>
          <a:prstGeom prst="rect">
            <a:avLst/>
          </a:prstGeom>
        </p:spPr>
        <p:txBody>
          <a:bodyPr wrap="square">
            <a:spAutoFit/>
          </a:bodyPr>
          <a:lstStyle/>
          <a:p>
            <a:pPr algn="ctr"/>
            <a:r>
              <a:rPr lang="vi-VN" sz="2400" i="1" dirty="0" smtClean="0">
                <a:latin typeface="+mj-lt"/>
              </a:rPr>
              <a:t> </a:t>
            </a:r>
            <a:r>
              <a:rPr lang="en-US" sz="2400" b="1" i="1" dirty="0" smtClean="0">
                <a:latin typeface="Times New Roman" pitchFamily="18" charset="0"/>
                <a:cs typeface="Times New Roman" pitchFamily="18" charset="0"/>
              </a:rPr>
              <a:t>Ai</a:t>
            </a:r>
            <a:r>
              <a:rPr lang="vi-VN" sz="2400" i="1"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sym typeface="Wingdings" pitchFamily="2" charset="2"/>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endParaRPr lang="vi-VN" sz="2400" dirty="0" smtClean="0">
              <a:latin typeface="Times New Roman" pitchFamily="18" charset="0"/>
              <a:cs typeface="Times New Roman" pitchFamily="18" charset="0"/>
            </a:endParaRPr>
          </a:p>
        </p:txBody>
      </p:sp>
      <p:pic>
        <p:nvPicPr>
          <p:cNvPr id="10" name="Picture 9" descr="—Pngtree—barbed wire circle round_113533.png"/>
          <p:cNvPicPr>
            <a:picLocks noChangeAspect="1"/>
          </p:cNvPicPr>
          <p:nvPr/>
        </p:nvPicPr>
        <p:blipFill>
          <a:blip r:embed="rId2"/>
          <a:srcRect l="6307" t="5173" r="5355" b="6489"/>
          <a:stretch>
            <a:fillRect/>
          </a:stretch>
        </p:blipFill>
        <p:spPr>
          <a:xfrm>
            <a:off x="4121622" y="1801507"/>
            <a:ext cx="5295332" cy="3275462"/>
          </a:xfrm>
          <a:prstGeom prst="rect">
            <a:avLst/>
          </a:prstGeom>
        </p:spPr>
      </p:pic>
      <p:sp>
        <p:nvSpPr>
          <p:cNvPr id="11" name="Rectangle 10"/>
          <p:cNvSpPr/>
          <p:nvPr/>
        </p:nvSpPr>
        <p:spPr>
          <a:xfrm>
            <a:off x="9638031" y="1996017"/>
            <a:ext cx="1792514" cy="461665"/>
          </a:xfrm>
          <a:prstGeom prst="rect">
            <a:avLst/>
          </a:prstGeom>
        </p:spPr>
        <p:txBody>
          <a:bodyPr wrap="square">
            <a:spAutoFit/>
          </a:bodyPr>
          <a:lstStyle/>
          <a:p>
            <a:r>
              <a:rPr lang="en-US" sz="2400" b="1" i="1" dirty="0" err="1" smtClean="0">
                <a:solidFill>
                  <a:srgbClr val="00B050"/>
                </a:solidFill>
                <a:latin typeface="Times New Roman" pitchFamily="18" charset="0"/>
                <a:cs typeface="Times New Roman" pitchFamily="18" charset="0"/>
              </a:rPr>
              <a:t>Chủ</a:t>
            </a:r>
            <a:r>
              <a:rPr lang="en-US" sz="2400" b="1" i="1" dirty="0" smtClean="0">
                <a:solidFill>
                  <a:srgbClr val="00B050"/>
                </a:solidFill>
                <a:latin typeface="Times New Roman" pitchFamily="18" charset="0"/>
                <a:cs typeface="Times New Roman" pitchFamily="18" charset="0"/>
              </a:rPr>
              <a:t> </a:t>
            </a:r>
            <a:r>
              <a:rPr lang="en-US" sz="2400" b="1" i="1" dirty="0" err="1" smtClean="0">
                <a:solidFill>
                  <a:srgbClr val="00B050"/>
                </a:solidFill>
                <a:latin typeface="Times New Roman" pitchFamily="18" charset="0"/>
                <a:cs typeface="Times New Roman" pitchFamily="18" charset="0"/>
              </a:rPr>
              <a:t>ngữ</a:t>
            </a:r>
            <a:endParaRPr lang="vi-VN" sz="2400" dirty="0" smtClean="0">
              <a:solidFill>
                <a:srgbClr val="00B050"/>
              </a:solidFill>
              <a:latin typeface="Times New Roman" pitchFamily="18" charset="0"/>
              <a:cs typeface="Times New Roman" pitchFamily="18" charset="0"/>
            </a:endParaRPr>
          </a:p>
        </p:txBody>
      </p:sp>
      <p:sp>
        <p:nvSpPr>
          <p:cNvPr id="12" name="Rectangle 11"/>
          <p:cNvSpPr/>
          <p:nvPr/>
        </p:nvSpPr>
        <p:spPr>
          <a:xfrm>
            <a:off x="9179760" y="2713387"/>
            <a:ext cx="2530019" cy="830997"/>
          </a:xfrm>
          <a:prstGeom prst="rect">
            <a:avLst/>
          </a:prstGeom>
        </p:spPr>
        <p:txBody>
          <a:bodyPr wrap="square">
            <a:spAutoFit/>
          </a:bodyPr>
          <a:lstStyle/>
          <a:p>
            <a:pPr algn="ctr"/>
            <a:r>
              <a:rPr lang="en-US" sz="2400" b="1" i="1" dirty="0" err="1" smtClean="0">
                <a:solidFill>
                  <a:srgbClr val="00B050"/>
                </a:solidFill>
                <a:latin typeface="Times New Roman" pitchFamily="18" charset="0"/>
                <a:cs typeface="Times New Roman" pitchFamily="18" charset="0"/>
              </a:rPr>
              <a:t>Phụ</a:t>
            </a:r>
            <a:r>
              <a:rPr lang="en-US" sz="2400" b="1" i="1" dirty="0" smtClean="0">
                <a:solidFill>
                  <a:srgbClr val="00B050"/>
                </a:solidFill>
                <a:latin typeface="Times New Roman" pitchFamily="18" charset="0"/>
                <a:cs typeface="Times New Roman" pitchFamily="18" charset="0"/>
              </a:rPr>
              <a:t> </a:t>
            </a:r>
            <a:r>
              <a:rPr lang="en-US" sz="2400" b="1" i="1" dirty="0" err="1" smtClean="0">
                <a:solidFill>
                  <a:srgbClr val="00B050"/>
                </a:solidFill>
                <a:latin typeface="Times New Roman" pitchFamily="18" charset="0"/>
                <a:cs typeface="Times New Roman" pitchFamily="18" charset="0"/>
              </a:rPr>
              <a:t>ngữ</a:t>
            </a:r>
            <a:r>
              <a:rPr lang="en-US" sz="2400" b="1" i="1" dirty="0" smtClean="0">
                <a:solidFill>
                  <a:srgbClr val="00B050"/>
                </a:solidFill>
                <a:latin typeface="Times New Roman" pitchFamily="18" charset="0"/>
                <a:cs typeface="Times New Roman" pitchFamily="18" charset="0"/>
              </a:rPr>
              <a:t> </a:t>
            </a:r>
            <a:r>
              <a:rPr lang="en-US" sz="2400" b="1" i="1" dirty="0" err="1" smtClean="0">
                <a:solidFill>
                  <a:srgbClr val="00B050"/>
                </a:solidFill>
                <a:latin typeface="Times New Roman" pitchFamily="18" charset="0"/>
                <a:cs typeface="Times New Roman" pitchFamily="18" charset="0"/>
              </a:rPr>
              <a:t>của</a:t>
            </a:r>
            <a:r>
              <a:rPr lang="en-US" sz="2400" b="1" i="1" dirty="0" smtClean="0">
                <a:solidFill>
                  <a:srgbClr val="00B050"/>
                </a:solidFill>
                <a:latin typeface="Times New Roman" pitchFamily="18" charset="0"/>
                <a:cs typeface="Times New Roman" pitchFamily="18" charset="0"/>
              </a:rPr>
              <a:t> </a:t>
            </a:r>
            <a:r>
              <a:rPr lang="en-US" sz="2400" b="1" i="1" dirty="0" err="1" smtClean="0">
                <a:solidFill>
                  <a:srgbClr val="00B050"/>
                </a:solidFill>
                <a:latin typeface="Times New Roman" pitchFamily="18" charset="0"/>
                <a:cs typeface="Times New Roman" pitchFamily="18" charset="0"/>
              </a:rPr>
              <a:t>danh</a:t>
            </a:r>
            <a:r>
              <a:rPr lang="en-US" sz="2400" b="1" i="1" dirty="0" smtClean="0">
                <a:solidFill>
                  <a:srgbClr val="00B050"/>
                </a:solidFill>
                <a:latin typeface="Times New Roman" pitchFamily="18" charset="0"/>
                <a:cs typeface="Times New Roman" pitchFamily="18" charset="0"/>
              </a:rPr>
              <a:t> </a:t>
            </a:r>
            <a:r>
              <a:rPr lang="en-US" sz="2400" b="1" i="1" dirty="0" err="1" smtClean="0">
                <a:solidFill>
                  <a:srgbClr val="00B050"/>
                </a:solidFill>
                <a:latin typeface="Times New Roman" pitchFamily="18" charset="0"/>
                <a:cs typeface="Times New Roman" pitchFamily="18" charset="0"/>
              </a:rPr>
              <a:t>từ</a:t>
            </a:r>
            <a:endParaRPr lang="vi-VN" sz="2400" dirty="0" smtClean="0">
              <a:solidFill>
                <a:srgbClr val="00B050"/>
              </a:solidFill>
              <a:latin typeface="Times New Roman" pitchFamily="18" charset="0"/>
              <a:cs typeface="Times New Roman" pitchFamily="18" charset="0"/>
            </a:endParaRPr>
          </a:p>
        </p:txBody>
      </p:sp>
      <p:sp>
        <p:nvSpPr>
          <p:cNvPr id="13" name="Rectangle 12"/>
          <p:cNvSpPr/>
          <p:nvPr/>
        </p:nvSpPr>
        <p:spPr>
          <a:xfrm>
            <a:off x="9456022" y="3721705"/>
            <a:ext cx="2130927" cy="830997"/>
          </a:xfrm>
          <a:prstGeom prst="rect">
            <a:avLst/>
          </a:prstGeom>
        </p:spPr>
        <p:txBody>
          <a:bodyPr wrap="square">
            <a:spAutoFit/>
          </a:bodyPr>
          <a:lstStyle/>
          <a:p>
            <a:pPr algn="ctr"/>
            <a:r>
              <a:rPr lang="en-US" sz="2400" b="1" i="1" dirty="0" err="1" smtClean="0">
                <a:solidFill>
                  <a:srgbClr val="00B050"/>
                </a:solidFill>
                <a:latin typeface="Times New Roman" pitchFamily="18" charset="0"/>
                <a:cs typeface="Times New Roman" pitchFamily="18" charset="0"/>
              </a:rPr>
              <a:t>Phụ</a:t>
            </a:r>
            <a:r>
              <a:rPr lang="en-US" sz="2400" b="1" i="1" dirty="0" smtClean="0">
                <a:solidFill>
                  <a:srgbClr val="00B050"/>
                </a:solidFill>
                <a:latin typeface="Times New Roman" pitchFamily="18" charset="0"/>
                <a:cs typeface="Times New Roman" pitchFamily="18" charset="0"/>
              </a:rPr>
              <a:t> </a:t>
            </a:r>
            <a:r>
              <a:rPr lang="en-US" sz="2400" b="1" i="1" dirty="0" err="1" smtClean="0">
                <a:solidFill>
                  <a:srgbClr val="00B050"/>
                </a:solidFill>
                <a:latin typeface="Times New Roman" pitchFamily="18" charset="0"/>
                <a:cs typeface="Times New Roman" pitchFamily="18" charset="0"/>
              </a:rPr>
              <a:t>ngữ</a:t>
            </a:r>
            <a:r>
              <a:rPr lang="en-US" sz="2400" b="1" i="1" dirty="0" smtClean="0">
                <a:solidFill>
                  <a:srgbClr val="00B050"/>
                </a:solidFill>
                <a:latin typeface="Times New Roman" pitchFamily="18" charset="0"/>
                <a:cs typeface="Times New Roman" pitchFamily="18" charset="0"/>
              </a:rPr>
              <a:t> </a:t>
            </a:r>
            <a:r>
              <a:rPr lang="en-US" sz="2400" b="1" i="1" dirty="0" err="1" smtClean="0">
                <a:solidFill>
                  <a:srgbClr val="00B050"/>
                </a:solidFill>
                <a:latin typeface="Times New Roman" pitchFamily="18" charset="0"/>
                <a:cs typeface="Times New Roman" pitchFamily="18" charset="0"/>
              </a:rPr>
              <a:t>của</a:t>
            </a:r>
            <a:r>
              <a:rPr lang="en-US" sz="2400" b="1" i="1" dirty="0" smtClean="0">
                <a:solidFill>
                  <a:srgbClr val="00B050"/>
                </a:solidFill>
                <a:latin typeface="Times New Roman" pitchFamily="18" charset="0"/>
                <a:cs typeface="Times New Roman" pitchFamily="18" charset="0"/>
              </a:rPr>
              <a:t> </a:t>
            </a:r>
            <a:r>
              <a:rPr lang="en-US" sz="2400" b="1" i="1" dirty="0" err="1" smtClean="0">
                <a:solidFill>
                  <a:srgbClr val="00B050"/>
                </a:solidFill>
                <a:latin typeface="Times New Roman" pitchFamily="18" charset="0"/>
                <a:cs typeface="Times New Roman" pitchFamily="18" charset="0"/>
              </a:rPr>
              <a:t>động</a:t>
            </a:r>
            <a:r>
              <a:rPr lang="en-US" sz="2400" b="1" i="1" dirty="0" smtClean="0">
                <a:solidFill>
                  <a:srgbClr val="00B050"/>
                </a:solidFill>
                <a:latin typeface="Times New Roman" pitchFamily="18" charset="0"/>
                <a:cs typeface="Times New Roman" pitchFamily="18" charset="0"/>
              </a:rPr>
              <a:t> </a:t>
            </a:r>
            <a:r>
              <a:rPr lang="en-US" sz="2400" b="1" i="1" dirty="0" err="1" smtClean="0">
                <a:solidFill>
                  <a:srgbClr val="00B050"/>
                </a:solidFill>
                <a:latin typeface="Times New Roman" pitchFamily="18" charset="0"/>
                <a:cs typeface="Times New Roman" pitchFamily="18" charset="0"/>
              </a:rPr>
              <a:t>từ</a:t>
            </a:r>
            <a:endParaRPr lang="vi-VN" sz="2400" dirty="0" smtClean="0">
              <a:solidFill>
                <a:srgbClr val="00B050"/>
              </a:solidFill>
              <a:latin typeface="Times New Roman" pitchFamily="18" charset="0"/>
              <a:cs typeface="Times New Roman" pitchFamily="18" charset="0"/>
            </a:endParaRPr>
          </a:p>
        </p:txBody>
      </p:sp>
      <p:sp>
        <p:nvSpPr>
          <p:cNvPr id="14" name="Rectangle 13"/>
          <p:cNvSpPr/>
          <p:nvPr/>
        </p:nvSpPr>
        <p:spPr>
          <a:xfrm>
            <a:off x="9696419" y="4991923"/>
            <a:ext cx="1792514" cy="461665"/>
          </a:xfrm>
          <a:prstGeom prst="rect">
            <a:avLst/>
          </a:prstGeom>
        </p:spPr>
        <p:txBody>
          <a:bodyPr wrap="square">
            <a:spAutoFit/>
          </a:bodyPr>
          <a:lstStyle/>
          <a:p>
            <a:r>
              <a:rPr lang="en-US" sz="2400" b="1" i="1" dirty="0" err="1" smtClean="0">
                <a:solidFill>
                  <a:srgbClr val="00B050"/>
                </a:solidFill>
                <a:latin typeface="Times New Roman" pitchFamily="18" charset="0"/>
                <a:cs typeface="Times New Roman" pitchFamily="18" charset="0"/>
              </a:rPr>
              <a:t>Chủ</a:t>
            </a:r>
            <a:r>
              <a:rPr lang="en-US" sz="2400" b="1" i="1" dirty="0" smtClean="0">
                <a:solidFill>
                  <a:srgbClr val="00B050"/>
                </a:solidFill>
                <a:latin typeface="Times New Roman" pitchFamily="18" charset="0"/>
                <a:cs typeface="Times New Roman" pitchFamily="18" charset="0"/>
              </a:rPr>
              <a:t> </a:t>
            </a:r>
            <a:r>
              <a:rPr lang="en-US" sz="2400" b="1" i="1" dirty="0" err="1" smtClean="0">
                <a:solidFill>
                  <a:srgbClr val="00B050"/>
                </a:solidFill>
                <a:latin typeface="Times New Roman" pitchFamily="18" charset="0"/>
                <a:cs typeface="Times New Roman" pitchFamily="18" charset="0"/>
              </a:rPr>
              <a:t>ngữ</a:t>
            </a:r>
            <a:endParaRPr lang="vi-VN" sz="2400" dirty="0" smtClean="0">
              <a:solidFill>
                <a:srgbClr val="00B05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down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1"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checkerboard(across)">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0" nodeType="clickEffect">
                                  <p:stCondLst>
                                    <p:cond delay="0"/>
                                  </p:stCondLst>
                                  <p:childTnLst>
                                    <p:animEffect transition="out" filter="blinds(horizontal)">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strips(down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strips(downLeft)">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strips(downLeft)">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strips(downLeft)">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7" grpId="1"/>
      <p:bldP spid="8"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 xmlns:a16="http://schemas.microsoft.com/office/drawing/2014/main" id="{F0FC0F70-AC76-4EA2-86EB-0B407A4ACBB5}"/>
              </a:ext>
            </a:extLst>
          </p:cNvPr>
          <p:cNvGrpSpPr/>
          <p:nvPr/>
        </p:nvGrpSpPr>
        <p:grpSpPr>
          <a:xfrm>
            <a:off x="0" y="95530"/>
            <a:ext cx="12190413" cy="953123"/>
            <a:chOff x="0" y="423190"/>
            <a:chExt cx="12190413" cy="953123"/>
          </a:xfrm>
        </p:grpSpPr>
        <p:sp>
          <p:nvSpPr>
            <p:cNvPr id="11" name="矩形 10">
              <a:extLst>
                <a:ext uri="{FF2B5EF4-FFF2-40B4-BE49-F238E27FC236}">
                  <a16:creationId xmlns="" xmlns:a16="http://schemas.microsoft.com/office/drawing/2014/main" id="{84C0791A-6676-4043-BBF1-DD2993D19C98}"/>
                </a:ext>
              </a:extLst>
            </p:cNvPr>
            <p:cNvSpPr/>
            <p:nvPr/>
          </p:nvSpPr>
          <p:spPr>
            <a:xfrm flipV="1">
              <a:off x="0" y="1330594"/>
              <a:ext cx="12190413" cy="45719"/>
            </a:xfrm>
            <a:prstGeom prst="rect">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4446426" y="423190"/>
              <a:ext cx="32553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5400" dirty="0" err="1" smtClean="0">
                  <a:solidFill>
                    <a:srgbClr val="427C80"/>
                  </a:solidFill>
                  <a:latin typeface="Times New Roman" pitchFamily="18" charset="0"/>
                  <a:ea typeface="华文新魏" panose="02010800040101010101" pitchFamily="2" charset="-122"/>
                  <a:cs typeface="Times New Roman" pitchFamily="18" charset="0"/>
                  <a:sym typeface="Arial" panose="020B0604020202020204" pitchFamily="34" charset="0"/>
                </a:rPr>
                <a:t>Ghi</a:t>
              </a:r>
              <a:r>
                <a:rPr lang="en-US" altLang="zh-CN" sz="5400" dirty="0" smtClean="0">
                  <a:solidFill>
                    <a:srgbClr val="427C8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5400" dirty="0" err="1" smtClean="0">
                  <a:solidFill>
                    <a:srgbClr val="427C80"/>
                  </a:solidFill>
                  <a:latin typeface="Times New Roman" pitchFamily="18" charset="0"/>
                  <a:ea typeface="华文新魏" panose="02010800040101010101" pitchFamily="2" charset="-122"/>
                  <a:cs typeface="Times New Roman" pitchFamily="18" charset="0"/>
                  <a:sym typeface="Arial" panose="020B0604020202020204" pitchFamily="34" charset="0"/>
                </a:rPr>
                <a:t>nhớ</a:t>
              </a:r>
              <a:r>
                <a:rPr lang="en-US" altLang="zh-CN" sz="5400" dirty="0" smtClean="0">
                  <a:solidFill>
                    <a:srgbClr val="427C80"/>
                  </a:solidFill>
                  <a:latin typeface="Times New Roman" pitchFamily="18" charset="0"/>
                  <a:ea typeface="华文新魏" panose="02010800040101010101" pitchFamily="2" charset="-122"/>
                  <a:cs typeface="Times New Roman" pitchFamily="18" charset="0"/>
                  <a:sym typeface="Arial" panose="020B0604020202020204" pitchFamily="34" charset="0"/>
                </a:rPr>
                <a:t> 1</a:t>
              </a:r>
              <a:endParaRPr lang="zh-CN" altLang="en-US" sz="5400" dirty="0">
                <a:solidFill>
                  <a:srgbClr val="427C8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grpSp>
      <p:grpSp>
        <p:nvGrpSpPr>
          <p:cNvPr id="6" name="组合 5">
            <a:extLst>
              <a:ext uri="{FF2B5EF4-FFF2-40B4-BE49-F238E27FC236}">
                <a16:creationId xmlns="" xmlns:a16="http://schemas.microsoft.com/office/drawing/2014/main" id="{F75C01C4-2EC7-45EE-AF56-13303F478A96}"/>
              </a:ext>
            </a:extLst>
          </p:cNvPr>
          <p:cNvGrpSpPr/>
          <p:nvPr/>
        </p:nvGrpSpPr>
        <p:grpSpPr>
          <a:xfrm>
            <a:off x="129250" y="1782584"/>
            <a:ext cx="5255551" cy="3388058"/>
            <a:chOff x="1706515" y="1895723"/>
            <a:chExt cx="5841489" cy="3765788"/>
          </a:xfrm>
          <a:solidFill>
            <a:schemeClr val="bg2">
              <a:lumMod val="25000"/>
            </a:schemeClr>
          </a:solidFill>
        </p:grpSpPr>
        <p:cxnSp>
          <p:nvCxnSpPr>
            <p:cNvPr id="7" name="直接连接符 6">
              <a:extLst>
                <a:ext uri="{FF2B5EF4-FFF2-40B4-BE49-F238E27FC236}">
                  <a16:creationId xmlns="" xmlns:a16="http://schemas.microsoft.com/office/drawing/2014/main" id="{F366BE56-EB52-4F2C-8D3C-11E2D1ED5F22}"/>
                </a:ext>
              </a:extLst>
            </p:cNvPr>
            <p:cNvCxnSpPr/>
            <p:nvPr/>
          </p:nvCxnSpPr>
          <p:spPr>
            <a:xfrm rot="5400000">
              <a:off x="2650432" y="3725090"/>
              <a:ext cx="3087303" cy="3269"/>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 xmlns:a16="http://schemas.microsoft.com/office/drawing/2014/main" id="{7C0E07A1-BEA8-4AB5-BFD7-FA32379C6EEE}"/>
                </a:ext>
              </a:extLst>
            </p:cNvPr>
            <p:cNvCxnSpPr/>
            <p:nvPr/>
          </p:nvCxnSpPr>
          <p:spPr>
            <a:xfrm rot="10800000" flipV="1">
              <a:off x="3127084" y="3689404"/>
              <a:ext cx="1065366" cy="1668"/>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 xmlns:a16="http://schemas.microsoft.com/office/drawing/2014/main" id="{EC45DD8B-8569-428E-B88D-A95798F21CCB}"/>
                </a:ext>
              </a:extLst>
            </p:cNvPr>
            <p:cNvCxnSpPr/>
            <p:nvPr/>
          </p:nvCxnSpPr>
          <p:spPr>
            <a:xfrm rot="5400000">
              <a:off x="4348482" y="5106601"/>
              <a:ext cx="0" cy="360000"/>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椭圆 13">
              <a:extLst>
                <a:ext uri="{FF2B5EF4-FFF2-40B4-BE49-F238E27FC236}">
                  <a16:creationId xmlns="" xmlns:a16="http://schemas.microsoft.com/office/drawing/2014/main" id="{17F5E15E-D468-40E9-BF88-C901B3152572}"/>
                </a:ext>
              </a:extLst>
            </p:cNvPr>
            <p:cNvSpPr/>
            <p:nvPr/>
          </p:nvSpPr>
          <p:spPr>
            <a:xfrm>
              <a:off x="1706515" y="2573474"/>
              <a:ext cx="2193928" cy="2193924"/>
            </a:xfrm>
            <a:prstGeom prst="ellipse">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noProof="1" smtClean="0">
                  <a:latin typeface="Times New Roman" pitchFamily="18" charset="0"/>
                  <a:cs typeface="Times New Roman" pitchFamily="18" charset="0"/>
                </a:rPr>
                <a:t>Đại từ</a:t>
              </a:r>
              <a:endParaRPr lang="zh-CN" altLang="en-US" sz="4800" noProof="1">
                <a:latin typeface="Times New Roman" pitchFamily="18" charset="0"/>
                <a:cs typeface="Times New Roman" pitchFamily="18" charset="0"/>
              </a:endParaRPr>
            </a:p>
          </p:txBody>
        </p:sp>
        <p:sp>
          <p:nvSpPr>
            <p:cNvPr id="16" name="圆角矩形 10">
              <a:extLst>
                <a:ext uri="{FF2B5EF4-FFF2-40B4-BE49-F238E27FC236}">
                  <a16:creationId xmlns="" xmlns:a16="http://schemas.microsoft.com/office/drawing/2014/main" id="{AFD29627-AF95-49D3-8E73-524561F3BC7E}"/>
                </a:ext>
              </a:extLst>
            </p:cNvPr>
            <p:cNvSpPr/>
            <p:nvPr/>
          </p:nvSpPr>
          <p:spPr>
            <a:xfrm>
              <a:off x="4589634" y="1895723"/>
              <a:ext cx="2855913" cy="774700"/>
            </a:xfrm>
            <a:prstGeom prst="roundRect">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p>
          </p:txBody>
        </p:sp>
        <p:sp>
          <p:nvSpPr>
            <p:cNvPr id="17" name="圆角矩形 11">
              <a:extLst>
                <a:ext uri="{FF2B5EF4-FFF2-40B4-BE49-F238E27FC236}">
                  <a16:creationId xmlns="" xmlns:a16="http://schemas.microsoft.com/office/drawing/2014/main" id="{927D6808-1D5B-4251-B6D9-A44EBA98D635}"/>
                </a:ext>
              </a:extLst>
            </p:cNvPr>
            <p:cNvSpPr/>
            <p:nvPr/>
          </p:nvSpPr>
          <p:spPr>
            <a:xfrm>
              <a:off x="4557373" y="4886810"/>
              <a:ext cx="2990631" cy="77470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p>
          </p:txBody>
        </p:sp>
        <p:sp>
          <p:nvSpPr>
            <p:cNvPr id="22" name="矩形 21">
              <a:extLst>
                <a:ext uri="{FF2B5EF4-FFF2-40B4-BE49-F238E27FC236}">
                  <a16:creationId xmlns="" xmlns:a16="http://schemas.microsoft.com/office/drawing/2014/main" id="{EEC262A7-ED25-4488-8E6C-3AECB0FA09A6}"/>
                </a:ext>
              </a:extLst>
            </p:cNvPr>
            <p:cNvSpPr/>
            <p:nvPr/>
          </p:nvSpPr>
          <p:spPr>
            <a:xfrm>
              <a:off x="4927065" y="1928225"/>
              <a:ext cx="2118822" cy="649970"/>
            </a:xfrm>
            <a:prstGeom prst="rect">
              <a:avLst/>
            </a:prstGeom>
            <a:solidFill>
              <a:srgbClr val="427C80"/>
            </a:solidFill>
          </p:spPr>
          <p:txBody>
            <a:bodyPr wrap="none">
              <a:spAutoFit/>
            </a:bodyPr>
            <a:lstStyle/>
            <a:p>
              <a:pPr lvl="0" algn="ctr"/>
              <a:r>
                <a:rPr lang="en-US" altLang="zh-CN" sz="3200" noProof="1" smtClean="0">
                  <a:solidFill>
                    <a:srgbClr val="FFFFFF"/>
                  </a:solidFill>
                  <a:latin typeface="Times New Roman" pitchFamily="18" charset="0"/>
                  <a:cs typeface="Times New Roman" pitchFamily="18" charset="0"/>
                </a:rPr>
                <a:t>Khái niệm</a:t>
              </a:r>
              <a:endParaRPr lang="zh-CN" altLang="en-US" sz="3200" noProof="1">
                <a:solidFill>
                  <a:srgbClr val="FFFFFF"/>
                </a:solidFill>
                <a:latin typeface="Times New Roman" pitchFamily="18" charset="0"/>
                <a:cs typeface="Times New Roman" pitchFamily="18" charset="0"/>
              </a:endParaRPr>
            </a:p>
          </p:txBody>
        </p:sp>
        <p:sp>
          <p:nvSpPr>
            <p:cNvPr id="23" name="矩形 22">
              <a:extLst>
                <a:ext uri="{FF2B5EF4-FFF2-40B4-BE49-F238E27FC236}">
                  <a16:creationId xmlns="" xmlns:a16="http://schemas.microsoft.com/office/drawing/2014/main" id="{34E8685A-6257-448D-92EF-41E1DC766E8C}"/>
                </a:ext>
              </a:extLst>
            </p:cNvPr>
            <p:cNvSpPr/>
            <p:nvPr/>
          </p:nvSpPr>
          <p:spPr>
            <a:xfrm>
              <a:off x="4572160" y="4972505"/>
              <a:ext cx="2899074" cy="581553"/>
            </a:xfrm>
            <a:prstGeom prst="rect">
              <a:avLst/>
            </a:prstGeom>
            <a:solidFill>
              <a:schemeClr val="accent1">
                <a:lumMod val="75000"/>
              </a:schemeClr>
            </a:solidFill>
          </p:spPr>
          <p:txBody>
            <a:bodyPr wrap="none">
              <a:spAutoFit/>
            </a:bodyPr>
            <a:lstStyle/>
            <a:p>
              <a:pPr lvl="0" algn="ctr"/>
              <a:r>
                <a:rPr lang="en-US" altLang="zh-CN" sz="2800" noProof="1" smtClean="0">
                  <a:solidFill>
                    <a:srgbClr val="FFFFFF"/>
                  </a:solidFill>
                  <a:latin typeface="Times New Roman" pitchFamily="18" charset="0"/>
                  <a:cs typeface="Times New Roman" pitchFamily="18" charset="0"/>
                </a:rPr>
                <a:t>Vai trò ngữ pháp</a:t>
              </a:r>
              <a:endParaRPr lang="zh-CN" altLang="en-US" sz="2800" noProof="1">
                <a:solidFill>
                  <a:srgbClr val="FFFFFF"/>
                </a:solidFill>
                <a:latin typeface="Times New Roman" pitchFamily="18" charset="0"/>
                <a:cs typeface="Times New Roman" pitchFamily="18" charset="0"/>
              </a:endParaRPr>
            </a:p>
          </p:txBody>
        </p:sp>
        <p:cxnSp>
          <p:nvCxnSpPr>
            <p:cNvPr id="24" name="直接连接符 23">
              <a:extLst>
                <a:ext uri="{FF2B5EF4-FFF2-40B4-BE49-F238E27FC236}">
                  <a16:creationId xmlns="" xmlns:a16="http://schemas.microsoft.com/office/drawing/2014/main" id="{0E19C37D-1541-423C-A551-37FAA4E7C081}"/>
                </a:ext>
              </a:extLst>
            </p:cNvPr>
            <p:cNvCxnSpPr/>
            <p:nvPr/>
          </p:nvCxnSpPr>
          <p:spPr>
            <a:xfrm rot="5400000">
              <a:off x="4364614" y="2003073"/>
              <a:ext cx="0" cy="360000"/>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5471886" y="1515916"/>
            <a:ext cx="6718527" cy="1384995"/>
          </a:xfrm>
          <a:prstGeom prst="rect">
            <a:avLst/>
          </a:prstGeom>
        </p:spPr>
        <p:txBody>
          <a:bodyPr wrap="square">
            <a:spAutoFit/>
          </a:bodyPr>
          <a:lstStyle/>
          <a:p>
            <a:pPr lvl="0" algn="ctr"/>
            <a:r>
              <a:rPr lang="vi-VN" sz="2800" dirty="0" smtClean="0">
                <a:latin typeface="+mj-lt"/>
              </a:rPr>
              <a:t>Đại từ dùng để trỏ người, sự vật, hoạt động , tính chất …được nói đến trong một ngữ cảnh nhất định của lời nói hoặc dùng để hỏi.</a:t>
            </a:r>
            <a:endParaRPr lang="zh-CN" altLang="en-US" sz="2800" noProof="1">
              <a:solidFill>
                <a:srgbClr val="FFFFFF"/>
              </a:solidFill>
              <a:latin typeface="+mj-lt"/>
            </a:endParaRPr>
          </a:p>
        </p:txBody>
      </p:sp>
      <p:cxnSp>
        <p:nvCxnSpPr>
          <p:cNvPr id="27" name="直接连接符 6">
            <a:extLst>
              <a:ext uri="{FF2B5EF4-FFF2-40B4-BE49-F238E27FC236}">
                <a16:creationId xmlns="" xmlns:a16="http://schemas.microsoft.com/office/drawing/2014/main" id="{F366BE56-EB52-4F2C-8D3C-11E2D1ED5F22}"/>
              </a:ext>
            </a:extLst>
          </p:cNvPr>
          <p:cNvCxnSpPr/>
          <p:nvPr/>
        </p:nvCxnSpPr>
        <p:spPr>
          <a:xfrm rot="5400000">
            <a:off x="4731663" y="4920346"/>
            <a:ext cx="2075534" cy="14516"/>
          </a:xfrm>
          <a:prstGeom prst="line">
            <a:avLst/>
          </a:prstGeom>
          <a:solidFill>
            <a:schemeClr val="bg2">
              <a:lumMod val="25000"/>
            </a:schemeClr>
          </a:solid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8">
            <a:extLst>
              <a:ext uri="{FF2B5EF4-FFF2-40B4-BE49-F238E27FC236}">
                <a16:creationId xmlns="" xmlns:a16="http://schemas.microsoft.com/office/drawing/2014/main" id="{7C0E07A1-BEA8-4AB5-BFD7-FA32379C6EEE}"/>
              </a:ext>
            </a:extLst>
          </p:cNvPr>
          <p:cNvCxnSpPr>
            <a:endCxn id="17" idx="3"/>
          </p:cNvCxnSpPr>
          <p:nvPr/>
        </p:nvCxnSpPr>
        <p:spPr>
          <a:xfrm rot="10800000">
            <a:off x="5384802" y="4822145"/>
            <a:ext cx="370117" cy="8236"/>
          </a:xfrm>
          <a:prstGeom prst="line">
            <a:avLst/>
          </a:prstGeom>
          <a:solidFill>
            <a:schemeClr val="bg2">
              <a:lumMod val="25000"/>
            </a:schemeClr>
          </a:solid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9">
            <a:extLst>
              <a:ext uri="{FF2B5EF4-FFF2-40B4-BE49-F238E27FC236}">
                <a16:creationId xmlns="" xmlns:a16="http://schemas.microsoft.com/office/drawing/2014/main" id="{EC45DD8B-8569-428E-B88D-A95798F21CCB}"/>
              </a:ext>
            </a:extLst>
          </p:cNvPr>
          <p:cNvCxnSpPr/>
          <p:nvPr/>
        </p:nvCxnSpPr>
        <p:spPr>
          <a:xfrm rot="5400000">
            <a:off x="5953354" y="6700498"/>
            <a:ext cx="0" cy="323890"/>
          </a:xfrm>
          <a:prstGeom prst="line">
            <a:avLst/>
          </a:prstGeom>
          <a:solidFill>
            <a:schemeClr val="bg2">
              <a:lumMod val="25000"/>
            </a:schemeClr>
          </a:solid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3">
            <a:extLst>
              <a:ext uri="{FF2B5EF4-FFF2-40B4-BE49-F238E27FC236}">
                <a16:creationId xmlns="" xmlns:a16="http://schemas.microsoft.com/office/drawing/2014/main" id="{0E19C37D-1541-423C-A551-37FAA4E7C081}"/>
              </a:ext>
            </a:extLst>
          </p:cNvPr>
          <p:cNvCxnSpPr/>
          <p:nvPr/>
        </p:nvCxnSpPr>
        <p:spPr>
          <a:xfrm rot="5400000">
            <a:off x="5953354" y="3734103"/>
            <a:ext cx="0" cy="323890"/>
          </a:xfrm>
          <a:prstGeom prst="line">
            <a:avLst/>
          </a:prstGeom>
          <a:solidFill>
            <a:schemeClr val="bg2">
              <a:lumMod val="25000"/>
            </a:schemeClr>
          </a:solid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23">
            <a:extLst>
              <a:ext uri="{FF2B5EF4-FFF2-40B4-BE49-F238E27FC236}">
                <a16:creationId xmlns="" xmlns:a16="http://schemas.microsoft.com/office/drawing/2014/main" id="{0E19C37D-1541-423C-A551-37FAA4E7C081}"/>
              </a:ext>
            </a:extLst>
          </p:cNvPr>
          <p:cNvCxnSpPr/>
          <p:nvPr/>
        </p:nvCxnSpPr>
        <p:spPr>
          <a:xfrm rot="5400000">
            <a:off x="5917069" y="5802391"/>
            <a:ext cx="0" cy="323890"/>
          </a:xfrm>
          <a:prstGeom prst="line">
            <a:avLst/>
          </a:prstGeom>
          <a:solidFill>
            <a:schemeClr val="bg2">
              <a:lumMod val="25000"/>
            </a:schemeClr>
          </a:solid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146802" y="3221346"/>
            <a:ext cx="6029098" cy="1384995"/>
          </a:xfrm>
          <a:prstGeom prst="rect">
            <a:avLst/>
          </a:prstGeom>
        </p:spPr>
        <p:txBody>
          <a:bodyPr wrap="square">
            <a:spAutoFit/>
          </a:bodyPr>
          <a:lstStyle/>
          <a:p>
            <a:pPr lvl="0" algn="ctr"/>
            <a:r>
              <a:rPr lang="en-US" sz="2800" dirty="0" err="1" smtClean="0">
                <a:solidFill>
                  <a:srgbClr val="FF0000"/>
                </a:solidFill>
                <a:latin typeface="Times New Roman" pitchFamily="18" charset="0"/>
                <a:cs typeface="Times New Roman" pitchFamily="18" charset="0"/>
              </a:rPr>
              <a:t>Chủ</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ngữ</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vị</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ngữ</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câu</a:t>
            </a:r>
            <a:r>
              <a:rPr lang="en-US" sz="2800" dirty="0" smtClean="0">
                <a:solidFill>
                  <a:srgbClr val="FF0000"/>
                </a:solidFill>
                <a:latin typeface="Times New Roman" pitchFamily="18" charset="0"/>
                <a:cs typeface="Times New Roman" pitchFamily="18" charset="0"/>
              </a:rPr>
              <a:t>:</a:t>
            </a:r>
          </a:p>
          <a:p>
            <a:pPr lvl="0"/>
            <a:r>
              <a:rPr lang="en-US" altLang="zh-CN" sz="2800" noProof="1" smtClean="0">
                <a:latin typeface="Times New Roman" pitchFamily="18" charset="0"/>
                <a:cs typeface="Times New Roman" pitchFamily="18" charset="0"/>
              </a:rPr>
              <a:t>VD: </a:t>
            </a:r>
            <a:r>
              <a:rPr lang="en-US" altLang="zh-CN" sz="2800" b="1" u="sng" noProof="1" smtClean="0">
                <a:latin typeface="Times New Roman" pitchFamily="18" charset="0"/>
                <a:cs typeface="Times New Roman" pitchFamily="18" charset="0"/>
              </a:rPr>
              <a:t>Nó</a:t>
            </a:r>
            <a:r>
              <a:rPr lang="en-US" altLang="zh-CN" sz="2800" noProof="1" smtClean="0">
                <a:latin typeface="Times New Roman" pitchFamily="18" charset="0"/>
                <a:cs typeface="Times New Roman" pitchFamily="18" charset="0"/>
              </a:rPr>
              <a:t> lại khéo tay nữa.</a:t>
            </a:r>
          </a:p>
          <a:p>
            <a:pPr lvl="0"/>
            <a:r>
              <a:rPr lang="en-US" altLang="zh-CN" sz="2800" noProof="1" smtClean="0">
                <a:latin typeface="Times New Roman" pitchFamily="18" charset="0"/>
                <a:cs typeface="Times New Roman" pitchFamily="18" charset="0"/>
              </a:rPr>
              <a:t>        Người học giỏi nhất lớp là </a:t>
            </a:r>
            <a:r>
              <a:rPr lang="en-US" altLang="zh-CN" sz="2800" b="1" u="sng" noProof="1" smtClean="0">
                <a:latin typeface="Times New Roman" pitchFamily="18" charset="0"/>
                <a:cs typeface="Times New Roman" pitchFamily="18" charset="0"/>
              </a:rPr>
              <a:t>nó</a:t>
            </a:r>
            <a:r>
              <a:rPr lang="en-US" altLang="zh-CN" sz="2800" noProof="1" smtClean="0">
                <a:latin typeface="Times New Roman" pitchFamily="18" charset="0"/>
                <a:cs typeface="Times New Roman" pitchFamily="18" charset="0"/>
              </a:rPr>
              <a:t>.</a:t>
            </a:r>
            <a:endParaRPr lang="zh-CN" altLang="en-US" sz="2800" noProof="1">
              <a:latin typeface="Times New Roman" pitchFamily="18" charset="0"/>
              <a:cs typeface="Times New Roman" pitchFamily="18" charset="0"/>
            </a:endParaRPr>
          </a:p>
        </p:txBody>
      </p:sp>
      <p:sp>
        <p:nvSpPr>
          <p:cNvPr id="35" name="Rectangle 34"/>
          <p:cNvSpPr/>
          <p:nvPr/>
        </p:nvSpPr>
        <p:spPr>
          <a:xfrm>
            <a:off x="6161315" y="4825180"/>
            <a:ext cx="6029098" cy="1815882"/>
          </a:xfrm>
          <a:prstGeom prst="rect">
            <a:avLst/>
          </a:prstGeom>
        </p:spPr>
        <p:txBody>
          <a:bodyPr wrap="square">
            <a:spAutoFit/>
          </a:bodyPr>
          <a:lstStyle/>
          <a:p>
            <a:pPr lvl="0" algn="ctr"/>
            <a:r>
              <a:rPr lang="en-US" sz="2800" dirty="0" err="1" smtClean="0">
                <a:solidFill>
                  <a:srgbClr val="FF0000"/>
                </a:solidFill>
                <a:latin typeface="Times New Roman" pitchFamily="18" charset="0"/>
                <a:cs typeface="Times New Roman" pitchFamily="18" charset="0"/>
              </a:rPr>
              <a:t>Phụ</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ngữ</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danh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tính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a:t>
            </a:r>
          </a:p>
          <a:p>
            <a:pPr lvl="0"/>
            <a:r>
              <a:rPr lang="en-US" altLang="zh-CN" sz="2800" noProof="1" smtClean="0">
                <a:latin typeface="Times New Roman" pitchFamily="18" charset="0"/>
                <a:cs typeface="Times New Roman" pitchFamily="18" charset="0"/>
              </a:rPr>
              <a:t>VD: Tiếng </a:t>
            </a:r>
            <a:r>
              <a:rPr lang="en-US" altLang="zh-CN" sz="2800" b="1" u="sng" noProof="1" smtClean="0">
                <a:latin typeface="Times New Roman" pitchFamily="18" charset="0"/>
                <a:cs typeface="Times New Roman" pitchFamily="18" charset="0"/>
              </a:rPr>
              <a:t>nó</a:t>
            </a:r>
            <a:r>
              <a:rPr lang="en-US" altLang="zh-CN" sz="2800" noProof="1" smtClean="0">
                <a:latin typeface="Times New Roman" pitchFamily="18" charset="0"/>
                <a:cs typeface="Times New Roman" pitchFamily="18" charset="0"/>
              </a:rPr>
              <a:t> dõng dạc nhất xóm.</a:t>
            </a:r>
          </a:p>
          <a:p>
            <a:pPr lvl="0"/>
            <a:r>
              <a:rPr lang="en-US" altLang="zh-CN" sz="2800" noProof="1" smtClean="0">
                <a:latin typeface="Times New Roman" pitchFamily="18" charset="0"/>
                <a:cs typeface="Times New Roman" pitchFamily="18" charset="0"/>
              </a:rPr>
              <a:t>        Nghe thấy </a:t>
            </a:r>
            <a:r>
              <a:rPr lang="en-US" altLang="zh-CN" sz="2800" b="1" u="sng" noProof="1" smtClean="0">
                <a:latin typeface="Times New Roman" pitchFamily="18" charset="0"/>
                <a:cs typeface="Times New Roman" pitchFamily="18" charset="0"/>
              </a:rPr>
              <a:t>vậy</a:t>
            </a:r>
            <a:r>
              <a:rPr lang="en-US" altLang="zh-CN" sz="2800" noProof="1" smtClean="0">
                <a:latin typeface="Times New Roman" pitchFamily="18" charset="0"/>
                <a:cs typeface="Times New Roman" pitchFamily="18" charset="0"/>
              </a:rPr>
              <a:t>, nó khóc rống lên</a:t>
            </a:r>
          </a:p>
          <a:p>
            <a:pPr lvl="0"/>
            <a:r>
              <a:rPr lang="en-US" altLang="zh-CN" sz="2800" noProof="1" smtClean="0">
                <a:latin typeface="Times New Roman" pitchFamily="18" charset="0"/>
                <a:cs typeface="Times New Roman" pitchFamily="18" charset="0"/>
              </a:rPr>
              <a:t>        Mẹ tôi cũng đẹp </a:t>
            </a:r>
            <a:r>
              <a:rPr lang="en-US" altLang="zh-CN" sz="2800" b="1" u="sng" noProof="1" smtClean="0">
                <a:latin typeface="Times New Roman" pitchFamily="18" charset="0"/>
                <a:cs typeface="Times New Roman" pitchFamily="18" charset="0"/>
              </a:rPr>
              <a:t>vậy</a:t>
            </a:r>
            <a:r>
              <a:rPr lang="en-US" altLang="zh-CN" sz="2800" noProof="1" smtClean="0">
                <a:latin typeface="Times New Roman" pitchFamily="18" charset="0"/>
                <a:cs typeface="Times New Roman" pitchFamily="18" charset="0"/>
              </a:rPr>
              <a:t>.</a:t>
            </a:r>
          </a:p>
        </p:txBody>
      </p:sp>
    </p:spTree>
    <p:extLst>
      <p:ext uri="{BB962C8B-B14F-4D97-AF65-F5344CB8AC3E}">
        <p14:creationId xmlns:p14="http://schemas.microsoft.com/office/powerpoint/2010/main" val="342659404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checkerboard(across)">
                                      <p:cBhvr>
                                        <p:cTn id="23" dur="500"/>
                                        <p:tgtEl>
                                          <p:spTgt spid="28"/>
                                        </p:tgtEl>
                                      </p:cBhvr>
                                    </p:animEffect>
                                  </p:childTnLst>
                                </p:cTn>
                              </p:par>
                              <p:par>
                                <p:cTn id="24" presetID="5" presetClass="entr" presetSubtype="1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heckerboard(across)">
                                      <p:cBhvr>
                                        <p:cTn id="26" dur="500"/>
                                        <p:tgtEl>
                                          <p:spTgt spid="27"/>
                                        </p:tgtEl>
                                      </p:cBhvr>
                                    </p:animEffect>
                                  </p:childTnLst>
                                </p:cTn>
                              </p:par>
                              <p:par>
                                <p:cTn id="27" presetID="5" presetClass="entr" presetSubtype="1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checkerboard(across)">
                                      <p:cBhvr>
                                        <p:cTn id="29" dur="500"/>
                                        <p:tgtEl>
                                          <p:spTgt spid="30"/>
                                        </p:tgtEl>
                                      </p:cBhvr>
                                    </p:animEffect>
                                  </p:childTnLst>
                                </p:cTn>
                              </p:par>
                              <p:par>
                                <p:cTn id="30" presetID="5" presetClass="entr" presetSubtype="1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checkerboard(across)">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circle(in)">
                                      <p:cBhvr>
                                        <p:cTn id="37" dur="20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circle(in)">
                                      <p:cBhvr>
                                        <p:cTn id="4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32227" y="2079992"/>
            <a:ext cx="8534401" cy="584775"/>
          </a:xfrm>
          <a:prstGeom prst="rect">
            <a:avLst/>
          </a:prstGeom>
        </p:spPr>
        <p:txBody>
          <a:bodyPr wrap="square">
            <a:spAutoFit/>
          </a:bodyPr>
          <a:lstStyle/>
          <a:p>
            <a:r>
              <a:rPr lang="vi-VN" sz="3200" dirty="0" smtClean="0">
                <a:latin typeface="+mj-lt"/>
              </a:rPr>
              <a:t>a) Đồ chơi của chúng tôi chẳng có nhiều.</a:t>
            </a:r>
          </a:p>
        </p:txBody>
      </p:sp>
      <p:sp>
        <p:nvSpPr>
          <p:cNvPr id="53" name="Rectangle 52"/>
          <p:cNvSpPr/>
          <p:nvPr/>
        </p:nvSpPr>
        <p:spPr>
          <a:xfrm>
            <a:off x="253998" y="2885532"/>
            <a:ext cx="11618687" cy="1077218"/>
          </a:xfrm>
          <a:prstGeom prst="rect">
            <a:avLst/>
          </a:prstGeom>
        </p:spPr>
        <p:txBody>
          <a:bodyPr wrap="square">
            <a:spAutoFit/>
          </a:bodyPr>
          <a:lstStyle/>
          <a:p>
            <a:r>
              <a:rPr lang="vi-VN" sz="3200" dirty="0" smtClean="0">
                <a:latin typeface="+mj-lt"/>
              </a:rPr>
              <a:t>b) </a:t>
            </a:r>
            <a:r>
              <a:rPr lang="en-US" sz="3200" dirty="0" smtClean="0">
                <a:latin typeface="+mj-lt"/>
              </a:rPr>
              <a:t>H</a:t>
            </a:r>
            <a:r>
              <a:rPr lang="vi-VN" sz="3200" dirty="0" smtClean="0">
                <a:latin typeface="+mj-lt"/>
              </a:rPr>
              <a:t>ọ muốn cam kết rằng, không có ưu tiên nào lớn hơn ưu tiên giáo dục thế hệ trẻ tương lai</a:t>
            </a:r>
          </a:p>
        </p:txBody>
      </p:sp>
      <p:sp>
        <p:nvSpPr>
          <p:cNvPr id="54" name="Rectangle 53"/>
          <p:cNvSpPr/>
          <p:nvPr/>
        </p:nvSpPr>
        <p:spPr>
          <a:xfrm>
            <a:off x="245159" y="4787088"/>
            <a:ext cx="11206612" cy="584775"/>
          </a:xfrm>
          <a:prstGeom prst="rect">
            <a:avLst/>
          </a:prstGeom>
        </p:spPr>
        <p:txBody>
          <a:bodyPr wrap="square">
            <a:spAutoFit/>
          </a:bodyPr>
          <a:lstStyle/>
          <a:p>
            <a:r>
              <a:rPr lang="vi-VN" sz="3200" dirty="0" smtClean="0">
                <a:latin typeface="+mj-lt"/>
              </a:rPr>
              <a:t>d) Tôi lấy giấy bút ra hí hoáy vẽ. Hà cũng bắt chước làm vậy.</a:t>
            </a:r>
            <a:endParaRPr lang="en-US" sz="3200" dirty="0" smtClean="0">
              <a:solidFill>
                <a:srgbClr val="FF0000"/>
              </a:solidFill>
              <a:latin typeface="+mj-lt"/>
              <a:cs typeface="Times New Roman" pitchFamily="18" charset="0"/>
            </a:endParaRPr>
          </a:p>
        </p:txBody>
      </p:sp>
      <p:sp>
        <p:nvSpPr>
          <p:cNvPr id="55" name="Rectangle 54"/>
          <p:cNvSpPr/>
          <p:nvPr/>
        </p:nvSpPr>
        <p:spPr>
          <a:xfrm>
            <a:off x="237903" y="5520071"/>
            <a:ext cx="5509760" cy="584775"/>
          </a:xfrm>
          <a:prstGeom prst="rect">
            <a:avLst/>
          </a:prstGeom>
        </p:spPr>
        <p:txBody>
          <a:bodyPr wrap="square">
            <a:spAutoFit/>
          </a:bodyPr>
          <a:lstStyle/>
          <a:p>
            <a:r>
              <a:rPr lang="vi-VN" sz="3200" dirty="0" smtClean="0">
                <a:latin typeface="+mj-lt"/>
              </a:rPr>
              <a:t>e) Ai là người dũng cảm nhất?</a:t>
            </a:r>
            <a:endParaRPr lang="en-US" sz="3200" dirty="0">
              <a:latin typeface="+mj-lt"/>
            </a:endParaRPr>
          </a:p>
        </p:txBody>
      </p:sp>
      <p:pic>
        <p:nvPicPr>
          <p:cNvPr id="15"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2343" y="-213158"/>
            <a:ext cx="1667520" cy="1287215"/>
          </a:xfrm>
          <a:prstGeom prst="rect">
            <a:avLst/>
          </a:prstGeom>
        </p:spPr>
      </p:pic>
      <p:sp>
        <p:nvSpPr>
          <p:cNvPr id="16" name="TextBox 15"/>
          <p:cNvSpPr txBox="1"/>
          <p:nvPr/>
        </p:nvSpPr>
        <p:spPr>
          <a:xfrm>
            <a:off x="3657600" y="-14514"/>
            <a:ext cx="7068457" cy="1754326"/>
          </a:xfrm>
          <a:prstGeom prst="rect">
            <a:avLst/>
          </a:prstGeom>
          <a:noFill/>
        </p:spPr>
        <p:txBody>
          <a:bodyPr wrap="square" rtlCol="0">
            <a:spAutoFit/>
          </a:bodyPr>
          <a:lstStyle/>
          <a:p>
            <a:pPr algn="ctr"/>
            <a:r>
              <a:rPr lang="en-US" sz="3600" b="1" dirty="0" err="1" smtClean="0">
                <a:solidFill>
                  <a:srgbClr val="FF0000"/>
                </a:solidFill>
                <a:latin typeface="Times New Roman" pitchFamily="18" charset="0"/>
                <a:cs typeface="Times New Roman" pitchFamily="18" charset="0"/>
              </a:rPr>
              <a:t>Bài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tập</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nhanh</a:t>
            </a:r>
            <a:endParaRPr lang="en-US" sz="3600" b="1" dirty="0" smtClean="0">
              <a:solidFill>
                <a:srgbClr val="FF0000"/>
              </a:solidFill>
              <a:latin typeface="Times New Roman" pitchFamily="18" charset="0"/>
              <a:cs typeface="Times New Roman" pitchFamily="18" charset="0"/>
            </a:endParaRPr>
          </a:p>
          <a:p>
            <a:pPr algn="ctr"/>
            <a:r>
              <a:rPr lang="en-US" sz="3600" dirty="0" err="1" smtClean="0">
                <a:solidFill>
                  <a:srgbClr val="FF0000"/>
                </a:solidFill>
                <a:latin typeface="Times New Roman" pitchFamily="18" charset="0"/>
                <a:cs typeface="Times New Roman" pitchFamily="18" charset="0"/>
              </a:rPr>
              <a:t>Tìm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cho</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biết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tác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dụng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vai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trò</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ngữ</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pháp</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của</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đại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từ</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trong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các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câu</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sau</a:t>
            </a:r>
            <a:r>
              <a:rPr lang="en-US" sz="3600" dirty="0" smtClean="0">
                <a:solidFill>
                  <a:srgbClr val="FF0000"/>
                </a:solidFill>
                <a:latin typeface="Times New Roman" pitchFamily="18" charset="0"/>
                <a:cs typeface="Times New Roman" pitchFamily="18" charset="0"/>
              </a:rPr>
              <a:t>  </a:t>
            </a:r>
            <a:endParaRPr lang="en-US" sz="3200" dirty="0" smtClean="0"/>
          </a:p>
        </p:txBody>
      </p:sp>
      <p:sp>
        <p:nvSpPr>
          <p:cNvPr id="17" name="Rectangle 16"/>
          <p:cNvSpPr/>
          <p:nvPr/>
        </p:nvSpPr>
        <p:spPr>
          <a:xfrm>
            <a:off x="246749" y="4068988"/>
            <a:ext cx="7792584" cy="584775"/>
          </a:xfrm>
          <a:prstGeom prst="rect">
            <a:avLst/>
          </a:prstGeom>
        </p:spPr>
        <p:txBody>
          <a:bodyPr wrap="square">
            <a:spAutoFit/>
          </a:bodyPr>
          <a:lstStyle/>
          <a:p>
            <a:r>
              <a:rPr lang="vi-VN" sz="3200" dirty="0" smtClean="0">
                <a:latin typeface="+mj-lt"/>
              </a:rPr>
              <a:t>c) Hôm qua, người về muộn nhất lớp là tôi.</a:t>
            </a:r>
            <a:endParaRPr lang="en-US" sz="3200" dirty="0">
              <a:latin typeface="+mj-lt"/>
            </a:endParaRPr>
          </a:p>
        </p:txBody>
      </p:sp>
    </p:spTree>
    <p:extLst>
      <p:ext uri="{BB962C8B-B14F-4D97-AF65-F5344CB8AC3E}">
        <p14:creationId xmlns:p14="http://schemas.microsoft.com/office/powerpoint/2010/main" val="188777890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4)">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strips(down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strips(downLeft)">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trips(down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strips(downLeft)">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strips(downLeft)">
                                      <p:cBhvr>
                                        <p:cTn id="3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1582056" y="338277"/>
            <a:ext cx="8534401" cy="584775"/>
          </a:xfrm>
          <a:prstGeom prst="rect">
            <a:avLst/>
          </a:prstGeom>
        </p:spPr>
        <p:txBody>
          <a:bodyPr wrap="square">
            <a:spAutoFit/>
          </a:bodyPr>
          <a:lstStyle/>
          <a:p>
            <a:r>
              <a:rPr lang="vi-VN" sz="3200" dirty="0" smtClean="0">
                <a:latin typeface="+mj-lt"/>
              </a:rPr>
              <a:t>a) Đồ chơi của chúng tôi chẳng có nhiều.</a:t>
            </a:r>
          </a:p>
        </p:txBody>
      </p:sp>
      <p:sp>
        <p:nvSpPr>
          <p:cNvPr id="53" name="Rectangle 52"/>
          <p:cNvSpPr/>
          <p:nvPr/>
        </p:nvSpPr>
        <p:spPr>
          <a:xfrm>
            <a:off x="1654629" y="1637328"/>
            <a:ext cx="10535784" cy="584775"/>
          </a:xfrm>
          <a:prstGeom prst="rect">
            <a:avLst/>
          </a:prstGeom>
        </p:spPr>
        <p:txBody>
          <a:bodyPr wrap="square">
            <a:spAutoFit/>
          </a:bodyPr>
          <a:lstStyle/>
          <a:p>
            <a:r>
              <a:rPr lang="vi-VN" sz="3200" dirty="0" smtClean="0">
                <a:latin typeface="+mj-lt"/>
              </a:rPr>
              <a:t>b) </a:t>
            </a:r>
            <a:r>
              <a:rPr lang="en-US" sz="3200" dirty="0" err="1" smtClean="0">
                <a:latin typeface="Times New Roman" pitchFamily="18" charset="0"/>
                <a:cs typeface="Times New Roman" pitchFamily="18" charset="0"/>
              </a:rPr>
              <a:t>Họ</a:t>
            </a:r>
            <a:r>
              <a:rPr lang="en-US" sz="3200" dirty="0" smtClean="0">
                <a:latin typeface="+mj-lt"/>
              </a:rPr>
              <a:t> </a:t>
            </a:r>
            <a:r>
              <a:rPr lang="vi-VN" sz="3200" dirty="0" smtClean="0">
                <a:latin typeface="+mj-lt"/>
              </a:rPr>
              <a:t>muốn cam kết rằng, không có ưu tiên nào lớn hơn </a:t>
            </a:r>
            <a:r>
              <a:rPr lang="en-US" sz="3200" dirty="0" smtClean="0">
                <a:latin typeface="+mj-lt"/>
              </a:rPr>
              <a:t>………</a:t>
            </a:r>
            <a:endParaRPr lang="vi-VN" sz="3200" dirty="0" smtClean="0">
              <a:latin typeface="+mj-lt"/>
            </a:endParaRPr>
          </a:p>
        </p:txBody>
      </p:sp>
      <p:sp>
        <p:nvSpPr>
          <p:cNvPr id="54" name="Rectangle 53"/>
          <p:cNvSpPr/>
          <p:nvPr/>
        </p:nvSpPr>
        <p:spPr>
          <a:xfrm>
            <a:off x="1740128" y="4264571"/>
            <a:ext cx="11206612" cy="584775"/>
          </a:xfrm>
          <a:prstGeom prst="rect">
            <a:avLst/>
          </a:prstGeom>
        </p:spPr>
        <p:txBody>
          <a:bodyPr wrap="square">
            <a:spAutoFit/>
          </a:bodyPr>
          <a:lstStyle/>
          <a:p>
            <a:r>
              <a:rPr lang="vi-VN" sz="3200" dirty="0" smtClean="0">
                <a:latin typeface="+mj-lt"/>
              </a:rPr>
              <a:t>d) Tôi lấy giấy bút ra hí hoáy vẽ. Hà cũng bắt chước làm vậy.</a:t>
            </a:r>
            <a:endParaRPr lang="en-US" sz="3200" dirty="0" smtClean="0">
              <a:solidFill>
                <a:srgbClr val="FF0000"/>
              </a:solidFill>
              <a:latin typeface="+mj-lt"/>
              <a:cs typeface="Times New Roman" pitchFamily="18" charset="0"/>
            </a:endParaRPr>
          </a:p>
        </p:txBody>
      </p:sp>
      <p:sp>
        <p:nvSpPr>
          <p:cNvPr id="55" name="Rectangle 54"/>
          <p:cNvSpPr/>
          <p:nvPr/>
        </p:nvSpPr>
        <p:spPr>
          <a:xfrm>
            <a:off x="1776418" y="5549100"/>
            <a:ext cx="5509760" cy="584775"/>
          </a:xfrm>
          <a:prstGeom prst="rect">
            <a:avLst/>
          </a:prstGeom>
        </p:spPr>
        <p:txBody>
          <a:bodyPr wrap="square">
            <a:spAutoFit/>
          </a:bodyPr>
          <a:lstStyle/>
          <a:p>
            <a:r>
              <a:rPr lang="vi-VN" sz="3200" dirty="0" smtClean="0">
                <a:latin typeface="+mj-lt"/>
              </a:rPr>
              <a:t>e) Ai là người dũng cảm nhất?</a:t>
            </a:r>
            <a:endParaRPr lang="en-US" sz="3200" dirty="0">
              <a:latin typeface="+mj-lt"/>
            </a:endParaRPr>
          </a:p>
        </p:txBody>
      </p:sp>
      <p:sp>
        <p:nvSpPr>
          <p:cNvPr id="17" name="Rectangle 16"/>
          <p:cNvSpPr/>
          <p:nvPr/>
        </p:nvSpPr>
        <p:spPr>
          <a:xfrm>
            <a:off x="1712667" y="2965910"/>
            <a:ext cx="7792584" cy="584775"/>
          </a:xfrm>
          <a:prstGeom prst="rect">
            <a:avLst/>
          </a:prstGeom>
        </p:spPr>
        <p:txBody>
          <a:bodyPr wrap="square">
            <a:spAutoFit/>
          </a:bodyPr>
          <a:lstStyle/>
          <a:p>
            <a:r>
              <a:rPr lang="vi-VN" sz="3200" dirty="0" smtClean="0">
                <a:latin typeface="+mj-lt"/>
              </a:rPr>
              <a:t>c) Hôm qua, người về muộn nhất lớp là tôi.</a:t>
            </a:r>
            <a:endParaRPr lang="en-US" sz="3200" dirty="0">
              <a:latin typeface="+mj-lt"/>
            </a:endParaRPr>
          </a:p>
        </p:txBody>
      </p:sp>
      <p:cxnSp>
        <p:nvCxnSpPr>
          <p:cNvPr id="9" name="Straight Connector 8"/>
          <p:cNvCxnSpPr/>
          <p:nvPr/>
        </p:nvCxnSpPr>
        <p:spPr>
          <a:xfrm flipV="1">
            <a:off x="4151086" y="798286"/>
            <a:ext cx="1582057" cy="1451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998689" y="911599"/>
            <a:ext cx="1792514" cy="584775"/>
          </a:xfrm>
          <a:prstGeom prst="rect">
            <a:avLst/>
          </a:prstGeom>
        </p:spPr>
        <p:txBody>
          <a:bodyPr wrap="square">
            <a:spAutoFit/>
          </a:bodyPr>
          <a:lstStyle/>
          <a:p>
            <a:pPr algn="ctr"/>
            <a:r>
              <a:rPr lang="en-US" sz="3200" b="1" i="1" dirty="0" smtClean="0">
                <a:solidFill>
                  <a:srgbClr val="00B050"/>
                </a:solidFill>
                <a:latin typeface="Times New Roman" pitchFamily="18" charset="0"/>
                <a:cs typeface="Times New Roman" pitchFamily="18" charset="0"/>
              </a:rPr>
              <a:t>PN (DT)</a:t>
            </a:r>
            <a:endParaRPr lang="vi-VN" sz="3200" dirty="0" smtClean="0">
              <a:solidFill>
                <a:srgbClr val="00B050"/>
              </a:solidFill>
              <a:latin typeface="Times New Roman" pitchFamily="18" charset="0"/>
              <a:cs typeface="Times New Roman" pitchFamily="18" charset="0"/>
            </a:endParaRPr>
          </a:p>
        </p:txBody>
      </p:sp>
      <p:cxnSp>
        <p:nvCxnSpPr>
          <p:cNvPr id="13" name="Straight Connector 12"/>
          <p:cNvCxnSpPr/>
          <p:nvPr/>
        </p:nvCxnSpPr>
        <p:spPr>
          <a:xfrm>
            <a:off x="2119088" y="2177144"/>
            <a:ext cx="5080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436922" y="2225142"/>
            <a:ext cx="1792514" cy="584775"/>
          </a:xfrm>
          <a:prstGeom prst="rect">
            <a:avLst/>
          </a:prstGeom>
        </p:spPr>
        <p:txBody>
          <a:bodyPr wrap="square">
            <a:spAutoFit/>
          </a:bodyPr>
          <a:lstStyle/>
          <a:p>
            <a:pPr algn="ctr"/>
            <a:r>
              <a:rPr lang="en-US" sz="3200" b="1" i="1" dirty="0" smtClean="0">
                <a:solidFill>
                  <a:srgbClr val="00B050"/>
                </a:solidFill>
                <a:latin typeface="Times New Roman" pitchFamily="18" charset="0"/>
                <a:cs typeface="Times New Roman" pitchFamily="18" charset="0"/>
              </a:rPr>
              <a:t>CN</a:t>
            </a:r>
            <a:endParaRPr lang="vi-VN" sz="3200" dirty="0" smtClean="0">
              <a:solidFill>
                <a:srgbClr val="00B050"/>
              </a:solidFill>
              <a:latin typeface="Times New Roman" pitchFamily="18" charset="0"/>
              <a:cs typeface="Times New Roman" pitchFamily="18" charset="0"/>
            </a:endParaRPr>
          </a:p>
        </p:txBody>
      </p:sp>
      <p:cxnSp>
        <p:nvCxnSpPr>
          <p:cNvPr id="21" name="Straight Connector 20"/>
          <p:cNvCxnSpPr/>
          <p:nvPr/>
        </p:nvCxnSpPr>
        <p:spPr>
          <a:xfrm>
            <a:off x="8251371" y="3476172"/>
            <a:ext cx="5080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569205" y="3524170"/>
            <a:ext cx="1792514" cy="584775"/>
          </a:xfrm>
          <a:prstGeom prst="rect">
            <a:avLst/>
          </a:prstGeom>
        </p:spPr>
        <p:txBody>
          <a:bodyPr wrap="square">
            <a:spAutoFit/>
          </a:bodyPr>
          <a:lstStyle/>
          <a:p>
            <a:pPr algn="ctr"/>
            <a:r>
              <a:rPr lang="en-US" sz="3200" b="1" i="1" dirty="0" smtClean="0">
                <a:solidFill>
                  <a:srgbClr val="00B050"/>
                </a:solidFill>
                <a:latin typeface="Times New Roman" pitchFamily="18" charset="0"/>
                <a:cs typeface="Times New Roman" pitchFamily="18" charset="0"/>
              </a:rPr>
              <a:t>VN</a:t>
            </a:r>
            <a:endParaRPr lang="vi-VN" sz="3200" dirty="0" smtClean="0">
              <a:solidFill>
                <a:srgbClr val="00B050"/>
              </a:solidFill>
              <a:latin typeface="Times New Roman" pitchFamily="18" charset="0"/>
              <a:cs typeface="Times New Roman" pitchFamily="18" charset="0"/>
            </a:endParaRPr>
          </a:p>
        </p:txBody>
      </p:sp>
      <p:cxnSp>
        <p:nvCxnSpPr>
          <p:cNvPr id="23" name="Straight Connector 22"/>
          <p:cNvCxnSpPr/>
          <p:nvPr/>
        </p:nvCxnSpPr>
        <p:spPr>
          <a:xfrm>
            <a:off x="11080065" y="4789715"/>
            <a:ext cx="5080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397899" y="4837713"/>
            <a:ext cx="1792514" cy="584775"/>
          </a:xfrm>
          <a:prstGeom prst="rect">
            <a:avLst/>
          </a:prstGeom>
        </p:spPr>
        <p:txBody>
          <a:bodyPr wrap="square">
            <a:spAutoFit/>
          </a:bodyPr>
          <a:lstStyle/>
          <a:p>
            <a:pPr algn="ctr"/>
            <a:r>
              <a:rPr lang="en-US" sz="3200" b="1" i="1" dirty="0" smtClean="0">
                <a:solidFill>
                  <a:srgbClr val="00B050"/>
                </a:solidFill>
                <a:latin typeface="Times New Roman" pitchFamily="18" charset="0"/>
                <a:cs typeface="Times New Roman" pitchFamily="18" charset="0"/>
              </a:rPr>
              <a:t>PN (ĐT)</a:t>
            </a:r>
            <a:endParaRPr lang="vi-VN" sz="3200" dirty="0" smtClean="0">
              <a:solidFill>
                <a:srgbClr val="00B050"/>
              </a:solidFill>
              <a:latin typeface="Times New Roman" pitchFamily="18" charset="0"/>
              <a:cs typeface="Times New Roman" pitchFamily="18" charset="0"/>
            </a:endParaRPr>
          </a:p>
        </p:txBody>
      </p:sp>
      <p:cxnSp>
        <p:nvCxnSpPr>
          <p:cNvPr id="25" name="Straight Connector 24"/>
          <p:cNvCxnSpPr/>
          <p:nvPr/>
        </p:nvCxnSpPr>
        <p:spPr>
          <a:xfrm>
            <a:off x="2148109" y="6045201"/>
            <a:ext cx="5080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465943" y="6093199"/>
            <a:ext cx="1792514" cy="584775"/>
          </a:xfrm>
          <a:prstGeom prst="rect">
            <a:avLst/>
          </a:prstGeom>
        </p:spPr>
        <p:txBody>
          <a:bodyPr wrap="square">
            <a:spAutoFit/>
          </a:bodyPr>
          <a:lstStyle/>
          <a:p>
            <a:pPr algn="ctr"/>
            <a:r>
              <a:rPr lang="en-US" sz="3200" b="1" i="1" dirty="0" smtClean="0">
                <a:solidFill>
                  <a:srgbClr val="00B050"/>
                </a:solidFill>
                <a:latin typeface="Times New Roman" pitchFamily="18" charset="0"/>
                <a:cs typeface="Times New Roman" pitchFamily="18" charset="0"/>
              </a:rPr>
              <a:t>CN</a:t>
            </a:r>
            <a:endParaRPr lang="vi-VN" sz="3200" dirty="0" smtClean="0">
              <a:solidFill>
                <a:srgbClr val="00B050"/>
              </a:solidFill>
              <a:latin typeface="Times New Roman" pitchFamily="18" charset="0"/>
              <a:cs typeface="Times New Roman" pitchFamily="18" charset="0"/>
            </a:endParaRPr>
          </a:p>
        </p:txBody>
      </p:sp>
      <p:sp>
        <p:nvSpPr>
          <p:cNvPr id="27" name="Left Brace 26"/>
          <p:cNvSpPr/>
          <p:nvPr/>
        </p:nvSpPr>
        <p:spPr>
          <a:xfrm>
            <a:off x="885370" y="290285"/>
            <a:ext cx="914401" cy="46445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ectangle 28"/>
          <p:cNvSpPr/>
          <p:nvPr/>
        </p:nvSpPr>
        <p:spPr>
          <a:xfrm>
            <a:off x="0" y="1826180"/>
            <a:ext cx="1175656" cy="1569660"/>
          </a:xfrm>
          <a:prstGeom prst="rect">
            <a:avLst/>
          </a:prstGeom>
        </p:spPr>
        <p:txBody>
          <a:bodyPr wrap="square">
            <a:spAutoFit/>
          </a:bodyPr>
          <a:lstStyle/>
          <a:p>
            <a:pPr algn="ctr"/>
            <a:r>
              <a:rPr lang="en-US" sz="3200" dirty="0" err="1" smtClean="0">
                <a:solidFill>
                  <a:srgbClr val="FF0000"/>
                </a:solidFill>
                <a:latin typeface="Times New Roman" pitchFamily="18" charset="0"/>
                <a:cs typeface="Times New Roman" pitchFamily="18" charset="0"/>
              </a:rPr>
              <a:t>Dùng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để</a:t>
            </a:r>
            <a:r>
              <a:rPr lang="en-US" sz="3200" dirty="0" smtClean="0">
                <a:solidFill>
                  <a:srgbClr val="FF0000"/>
                </a:solidFill>
                <a:latin typeface="Times New Roman" pitchFamily="18" charset="0"/>
                <a:cs typeface="Times New Roman" pitchFamily="18" charset="0"/>
              </a:rPr>
              <a:t> </a:t>
            </a:r>
          </a:p>
          <a:p>
            <a:pPr algn="ctr"/>
            <a:r>
              <a:rPr lang="en-US" sz="3200" dirty="0" err="1" smtClean="0">
                <a:solidFill>
                  <a:srgbClr val="FF0000"/>
                </a:solidFill>
                <a:latin typeface="Times New Roman" pitchFamily="18" charset="0"/>
                <a:cs typeface="Times New Roman" pitchFamily="18" charset="0"/>
              </a:rPr>
              <a:t>trỏ</a:t>
            </a:r>
            <a:endParaRPr lang="en-US" sz="3200" dirty="0">
              <a:solidFill>
                <a:srgbClr val="FF0000"/>
              </a:solidFill>
              <a:latin typeface="Times New Roman" pitchFamily="18" charset="0"/>
              <a:cs typeface="Times New Roman" pitchFamily="18" charset="0"/>
            </a:endParaRPr>
          </a:p>
        </p:txBody>
      </p:sp>
      <p:sp>
        <p:nvSpPr>
          <p:cNvPr id="30" name="Rectangle 29"/>
          <p:cNvSpPr/>
          <p:nvPr/>
        </p:nvSpPr>
        <p:spPr>
          <a:xfrm>
            <a:off x="7177314" y="5549095"/>
            <a:ext cx="3084286" cy="584775"/>
          </a:xfrm>
          <a:prstGeom prst="rect">
            <a:avLst/>
          </a:prstGeom>
        </p:spPr>
        <p:txBody>
          <a:bodyPr wrap="square">
            <a:spAutoFit/>
          </a:bodyPr>
          <a:lstStyle/>
          <a:p>
            <a:pPr algn="ct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rPr>
              <a:t>Dùng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để</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hỏi</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8777890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strips(downLeft)">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strips(down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strips(down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strips(downLeft)">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trips(downLeft)">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strips(down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strips(downLeft)">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strips(downLef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8" presetClass="entr" presetSubtype="12"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strips(downLeft)">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ppt_x"/>
                                          </p:val>
                                        </p:tav>
                                        <p:tav tm="100000">
                                          <p:val>
                                            <p:strVal val="#ppt_x"/>
                                          </p:val>
                                        </p:tav>
                                      </p:tavLst>
                                    </p:anim>
                                    <p:anim calcmode="lin" valueType="num">
                                      <p:cBhvr additive="base">
                                        <p:cTn id="7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strips(downLeft)">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6"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arn(inHorizontal)">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12"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strips(downLeft)">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12"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strips(downLeft)">
                                      <p:cBhvr>
                                        <p:cTn id="9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17" grpId="0"/>
      <p:bldP spid="12" grpId="0"/>
      <p:bldP spid="20" grpId="0"/>
      <p:bldP spid="22" grpId="0"/>
      <p:bldP spid="24" grpId="0"/>
      <p:bldP spid="26" grpId="0"/>
      <p:bldP spid="27" grpId="0" animBg="1"/>
      <p:bldP spid="29"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PRING_PRESENTATION_TITLE" val="卡通幼儿教育PPT模板"/>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5792</TotalTime>
  <Words>1600</Words>
  <Application>Microsoft Office PowerPoint</Application>
  <PresentationFormat>Custom</PresentationFormat>
  <Paragraphs>203</Paragraphs>
  <Slides>35</Slides>
  <Notes>12</Notes>
  <HiddenSlides>0</HiddenSlides>
  <MMClips>1</MMClips>
  <ScaleCrop>false</ScaleCrop>
  <HeadingPairs>
    <vt:vector size="4" baseType="variant">
      <vt:variant>
        <vt:lpstr>Theme</vt:lpstr>
      </vt:variant>
      <vt:variant>
        <vt:i4>10</vt:i4>
      </vt:variant>
      <vt:variant>
        <vt:lpstr>Slide Titles</vt:lpstr>
      </vt:variant>
      <vt:variant>
        <vt:i4>35</vt:i4>
      </vt:variant>
    </vt:vector>
  </HeadingPairs>
  <TitlesOfParts>
    <vt:vector size="45" baseType="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卡通幼儿教育PPT模板</dc:title>
  <dc:creator>lzj</dc:creator>
  <cp:lastModifiedBy>huy_ctn</cp:lastModifiedBy>
  <cp:revision>3201</cp:revision>
  <dcterms:created xsi:type="dcterms:W3CDTF">2015-12-01T09:06:39Z</dcterms:created>
  <dcterms:modified xsi:type="dcterms:W3CDTF">2021-09-11T14:10:32Z</dcterms:modified>
</cp:coreProperties>
</file>